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1" r:id="rId3"/>
    <p:sldId id="268" r:id="rId4"/>
    <p:sldId id="282" r:id="rId5"/>
    <p:sldId id="286" r:id="rId6"/>
    <p:sldId id="288" r:id="rId7"/>
    <p:sldId id="287" r:id="rId8"/>
    <p:sldId id="289" r:id="rId9"/>
    <p:sldId id="290" r:id="rId10"/>
  </p:sldIdLst>
  <p:sldSz cx="12188825" cy="6858000"/>
  <p:notesSz cx="6858000" cy="9144000"/>
  <p:custDataLst>
    <p:tags r:id="rId1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1F9DBB-FBF6-4D34-8492-FE71ED83D7A0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238AF8-9BBF-48D1-A5FA-6D79D55F1AFE}" type="datetime1">
              <a:rPr lang="ru-RU" noProof="0" smtClean="0"/>
              <a:t>03.10.2017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529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3B9FA-EE34-4CFB-B159-5D5336834B29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EE7764-C9DF-473E-83EB-768AA5A2657A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797C6-7DFF-481F-A471-F2B9B7254EBC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0D8EC-2B11-46BD-81CA-8B4B56499ABD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A4CE2-D029-4587-8791-4EAAC4ED9FE9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C68F54-1097-48C5-8AAF-59F3456CD09B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5D7F-A2C4-460F-8ED7-01465D1CA819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C46DC-6BC4-44CF-AF17-1029EE78C500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2A7B7-A271-4C59-9C4B-71BD3AE34B57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03B1A-2E8C-46C0-B956-C5C997A98AC1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C3612-F9EE-4C81-83C0-67272496722B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2F378-5FDB-4203-8C6A-EDFD0C180B56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86E6A-6AC2-4845-8762-38446FE3059E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CE2BD-2545-4A65-A4E4-6C904D6E9400}" type="datetime1">
              <a:rPr lang="ru-RU" smtClean="0"/>
              <a:t>03.10.2017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F32776F-04BE-43FC-8BAC-C35D989A0425}" type="datetime1">
              <a:rPr lang="ru-RU" noProof="0" smtClean="0"/>
              <a:t>03.10.2017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arshalok.vlad@g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3772" y="4365104"/>
            <a:ext cx="11161240" cy="864096"/>
          </a:xfrm>
        </p:spPr>
        <p:txBody>
          <a:bodyPr rtlCol="0">
            <a:noAutofit/>
          </a:bodyPr>
          <a:lstStyle/>
          <a:p>
            <a:pPr rtl="0"/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Соціально-відповідальний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ЛОС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1012" y="5442891"/>
            <a:ext cx="9144000" cy="457200"/>
          </a:xfrm>
        </p:spPr>
        <p:txBody>
          <a:bodyPr rtlCol="0"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Владислав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Маршалок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ТОВ "МАРШАЛ ТРЕЙД ГРУП"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91648"/>
            <a:ext cx="9649072" cy="42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58508" y="319088"/>
            <a:ext cx="4032448" cy="6062240"/>
          </a:xfrm>
        </p:spPr>
        <p:txBody>
          <a:bodyPr anchor="t"/>
          <a:lstStyle/>
          <a:p>
            <a:r>
              <a:rPr lang="uk-UA" dirty="0" smtClean="0">
                <a:solidFill>
                  <a:schemeClr val="tx1"/>
                </a:solidFill>
              </a:rPr>
              <a:t>Підприємство сертифіковано на відповідність вимогам стандарту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FSSC 22000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" name="Місце для вмісту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88640"/>
            <a:ext cx="5184576" cy="6515100"/>
          </a:xfrm>
        </p:spPr>
      </p:pic>
    </p:spTree>
    <p:extLst>
      <p:ext uri="{BB962C8B-B14F-4D97-AF65-F5344CB8AC3E}">
        <p14:creationId xmlns:p14="http://schemas.microsoft.com/office/powerpoint/2010/main" val="27845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10135"/>
          <a:stretch>
            <a:fillRect/>
          </a:stretch>
        </p:blipFill>
        <p:spPr/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34572" y="601006"/>
            <a:ext cx="3816424" cy="4052129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Стічні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води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"МАРШАЛ ТРЕЙД ГРУП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", підпадають під категорію підприємств, що характеризуються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завищеним вмістом білків, жирів, органічних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сполук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окислення котрих необхідна велика кількість кисню.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21" y="4924425"/>
            <a:ext cx="1857375" cy="19335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931" y="4967859"/>
            <a:ext cx="2001366" cy="18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596" y="1196752"/>
            <a:ext cx="3340225" cy="277653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Реконструкція та розширення нежитлової будівлі під цех по виробництву ковбасних виробів 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10135"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4937607"/>
            <a:ext cx="1857375" cy="1933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24" y="4967859"/>
            <a:ext cx="2414573" cy="18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453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Технологія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очистки стічних вод від м’ясопереробного цеху базується на використанні комбінації фізико-хімічних, механічних (фільтрування) та біологічних (анаеробне та аеробне окислення) методів</a:t>
            </a:r>
            <a:r>
              <a:rPr lang="uk-UA" sz="2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58" y="1916832"/>
            <a:ext cx="4479925" cy="33599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9" y="1909286"/>
            <a:ext cx="4479925" cy="33599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788" y="4925401"/>
            <a:ext cx="1853345" cy="1932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748" y="4925401"/>
            <a:ext cx="2213385" cy="18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58963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станції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очистки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21698"/>
          <a:stretch>
            <a:fillRect/>
          </a:stretch>
        </p:blipFill>
        <p:spPr/>
      </p:pic>
      <p:graphicFrame>
        <p:nvGraphicFramePr>
          <p:cNvPr id="9" name="Объект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73884"/>
              </p:ext>
            </p:extLst>
          </p:nvPr>
        </p:nvGraphicFramePr>
        <p:xfrm>
          <a:off x="2782044" y="935275"/>
          <a:ext cx="8208912" cy="40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16040025" imgH="11344245" progId="AcroExch.Document.DC">
                  <p:embed/>
                </p:oleObj>
              </mc:Choice>
              <mc:Fallback>
                <p:oleObj name="Acrobat Document" r:id="rId4" imgW="16040025" imgH="1134424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044" y="935275"/>
                        <a:ext cx="8208912" cy="407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796" y="4925401"/>
            <a:ext cx="1853345" cy="1932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732" y="4967859"/>
            <a:ext cx="2342565" cy="18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96" y="4797152"/>
            <a:ext cx="1853345" cy="19325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62564" y="-1467543"/>
            <a:ext cx="3941577" cy="367240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Використано </a:t>
            </a:r>
            <a:r>
              <a:rPr lang="uk-UA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енергоощадні </a:t>
            </a:r>
            <a:r>
              <a:rPr lang="uk-UA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uk-UA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-Мінімальні </a:t>
            </a:r>
            <a:r>
              <a:rPr lang="uk-UA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розміри</a:t>
            </a:r>
            <a:r>
              <a:rPr lang="uk-UA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-Екологічність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запахи і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шуми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Вихідні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води,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задовільняють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10135"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40" y="4797152"/>
            <a:ext cx="2357401" cy="18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37828" y="5445224"/>
            <a:ext cx="8640960" cy="947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фірми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 «Е.Т.Е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яка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займається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виготовленням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власного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657" r="20657"/>
          <a:stretch>
            <a:fillRect/>
          </a:stretch>
        </p:blipFill>
        <p:spPr>
          <a:xfrm>
            <a:off x="621804" y="945820"/>
            <a:ext cx="3312368" cy="3897643"/>
          </a:xfrm>
          <a:prstGeom prst="rect">
            <a:avLst/>
          </a:prstGeom>
        </p:spPr>
      </p:pic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825" r="19825"/>
          <a:stretch>
            <a:fillRect/>
          </a:stretch>
        </p:blipFill>
        <p:spPr>
          <a:xfrm>
            <a:off x="4366220" y="946730"/>
            <a:ext cx="3240360" cy="3706406"/>
          </a:xfrm>
          <a:prstGeom prst="rect">
            <a:avLst/>
          </a:prstGeom>
        </p:spPr>
      </p:pic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0830" r="10830"/>
          <a:stretch>
            <a:fillRect/>
          </a:stretch>
        </p:blipFill>
        <p:spPr>
          <a:xfrm>
            <a:off x="8074026" y="902828"/>
            <a:ext cx="3204962" cy="3678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852" y="4843463"/>
            <a:ext cx="1853345" cy="1777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12" y="4808651"/>
            <a:ext cx="2361406" cy="18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78" y="1556792"/>
            <a:ext cx="9144002" cy="1234579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4713" y="2987824"/>
            <a:ext cx="6624736" cy="158417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hlinkClick r:id="rId2"/>
              </a:rPr>
              <a:t>marshalok.vlad@gmail.com</a:t>
            </a:r>
            <a:endParaRPr lang="en-US" sz="4000" dirty="0" smtClean="0"/>
          </a:p>
          <a:p>
            <a:pPr algn="l"/>
            <a:endParaRPr lang="uk-UA" sz="4000" dirty="0" smtClean="0"/>
          </a:p>
          <a:p>
            <a:pPr algn="l"/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063 472 60 99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480" y="4572000"/>
            <a:ext cx="1853345" cy="1932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788" y="4572000"/>
            <a:ext cx="2700769" cy="21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Деликатесы (16x9)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6_TF02901023_TF02901023.potx" id="{AC2E80DA-838F-4B2B-BC11-28D7EC0C5042}" vid="{9EC2086B-3419-4831-91EB-B5272DFF02E9}"/>
    </a:ext>
  </a:extLst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Пища — подготовка к презентации (широкоэкранный формат)</Template>
  <TotalTime>0</TotalTime>
  <Words>140</Words>
  <Application>Microsoft Office PowerPoint</Application>
  <PresentationFormat>Довільний</PresentationFormat>
  <Paragraphs>16</Paragraphs>
  <Slides>9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Cambria</vt:lpstr>
      <vt:lpstr>Times New Roman</vt:lpstr>
      <vt:lpstr>Деликатесы (16x9)</vt:lpstr>
      <vt:lpstr>Acrobat Document</vt:lpstr>
      <vt:lpstr>Соціально-відповідальний бізнес. ЛОС</vt:lpstr>
      <vt:lpstr>Підприємство сертифіковано на відповідність вимогам стандарту  FSSC 22000 </vt:lpstr>
      <vt:lpstr>Стічні води ТОВ "МАРШАЛ ТРЕЙД ГРУП", підпадають під категорію підприємств, що характеризуються завищеним вмістом білків, жирів, органічних сполук на окислення котрих необхідна велика кількість кисню.</vt:lpstr>
      <vt:lpstr>Реконструкція та розширення нежитлової будівлі під цех по виробництву ковбасних виробів </vt:lpstr>
      <vt:lpstr>Технологія очистки стічних вод від м’ясопереробного цеху базується на використанні комбінації фізико-хімічних, механічних (фільтрування) та біологічних (анаеробне та аеробне окислення) методів.</vt:lpstr>
      <vt:lpstr>Схема роботи станції очистки</vt:lpstr>
      <vt:lpstr>                   -Використано енергоощадні технології -Мінімальні розміри -Екологічність -Відсутні сторонні запахи і шуми - Якість. Вихідні води, які задовільняють всі необхідні вимоги       </vt:lpstr>
      <vt:lpstr>Використано технології фірми ТОВ «Е.Т.Е», яка займається виготовленням власного обладнання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Соціально-відповідальний бізнес. ЛОС</dc:title>
  <dc:creator>Вікторія</dc:creator>
  <cp:lastModifiedBy>User</cp:lastModifiedBy>
  <cp:revision>10</cp:revision>
  <dcterms:created xsi:type="dcterms:W3CDTF">2017-10-03T12:09:10Z</dcterms:created>
  <dcterms:modified xsi:type="dcterms:W3CDTF">2017-10-03T13:45:40Z</dcterms:modified>
</cp:coreProperties>
</file>