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940" y="-11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AD8C-C28B-4CAB-B37B-DC3A36A7A3AB}" type="datetimeFigureOut">
              <a:rPr lang="uk-UA" smtClean="0"/>
              <a:t>03.10.2017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1A3D-21A9-482F-927F-EE59461A6B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765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AD8C-C28B-4CAB-B37B-DC3A36A7A3AB}" type="datetimeFigureOut">
              <a:rPr lang="uk-UA" smtClean="0"/>
              <a:t>03.10.2017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1A3D-21A9-482F-927F-EE59461A6B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081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AD8C-C28B-4CAB-B37B-DC3A36A7A3AB}" type="datetimeFigureOut">
              <a:rPr lang="uk-UA" smtClean="0"/>
              <a:t>03.10.2017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1A3D-21A9-482F-927F-EE59461A6B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09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AD8C-C28B-4CAB-B37B-DC3A36A7A3AB}" type="datetimeFigureOut">
              <a:rPr lang="uk-UA" smtClean="0"/>
              <a:t>03.10.2017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1A3D-21A9-482F-927F-EE59461A6B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76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AD8C-C28B-4CAB-B37B-DC3A36A7A3AB}" type="datetimeFigureOut">
              <a:rPr lang="uk-UA" smtClean="0"/>
              <a:t>03.10.2017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1A3D-21A9-482F-927F-EE59461A6B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5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AD8C-C28B-4CAB-B37B-DC3A36A7A3AB}" type="datetimeFigureOut">
              <a:rPr lang="uk-UA" smtClean="0"/>
              <a:t>03.10.2017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1A3D-21A9-482F-927F-EE59461A6B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113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AD8C-C28B-4CAB-B37B-DC3A36A7A3AB}" type="datetimeFigureOut">
              <a:rPr lang="uk-UA" smtClean="0"/>
              <a:t>03.10.2017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1A3D-21A9-482F-927F-EE59461A6B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920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AD8C-C28B-4CAB-B37B-DC3A36A7A3AB}" type="datetimeFigureOut">
              <a:rPr lang="uk-UA" smtClean="0"/>
              <a:t>03.10.2017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1A3D-21A9-482F-927F-EE59461A6B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38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AD8C-C28B-4CAB-B37B-DC3A36A7A3AB}" type="datetimeFigureOut">
              <a:rPr lang="uk-UA" smtClean="0"/>
              <a:t>03.10.2017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1A3D-21A9-482F-927F-EE59461A6B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683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AD8C-C28B-4CAB-B37B-DC3A36A7A3AB}" type="datetimeFigureOut">
              <a:rPr lang="uk-UA" smtClean="0"/>
              <a:t>03.10.2017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1A3D-21A9-482F-927F-EE59461A6B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03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AD8C-C28B-4CAB-B37B-DC3A36A7A3AB}" type="datetimeFigureOut">
              <a:rPr lang="uk-UA" smtClean="0"/>
              <a:t>03.10.2017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1A3D-21A9-482F-927F-EE59461A6B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333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BAD8C-C28B-4CAB-B37B-DC3A36A7A3AB}" type="datetimeFigureOut">
              <a:rPr lang="uk-UA" smtClean="0"/>
              <a:t>03.10.2017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A1A3D-21A9-482F-927F-EE59461A6B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682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4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0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rojects\APENA Environmental acquis\Lena\Inforgraphics\Виды_03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" y="260648"/>
            <a:ext cx="9110583" cy="644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0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F:\Projects\APENA Environmental acquis\Lena\Inforgraphics\Виды_03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2" y="260648"/>
            <a:ext cx="8948185" cy="6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267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Olena</dc:creator>
  <cp:lastModifiedBy>Olena</cp:lastModifiedBy>
  <cp:revision>2</cp:revision>
  <dcterms:created xsi:type="dcterms:W3CDTF">2017-10-03T10:34:47Z</dcterms:created>
  <dcterms:modified xsi:type="dcterms:W3CDTF">2017-10-03T10:48:35Z</dcterms:modified>
</cp:coreProperties>
</file>