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6" r:id="rId3"/>
  </p:sldMasterIdLst>
  <p:notesMasterIdLst>
    <p:notesMasterId r:id="rId28"/>
  </p:notesMasterIdLst>
  <p:sldIdLst>
    <p:sldId id="289" r:id="rId4"/>
    <p:sldId id="428" r:id="rId5"/>
    <p:sldId id="405" r:id="rId6"/>
    <p:sldId id="402" r:id="rId7"/>
    <p:sldId id="420" r:id="rId8"/>
    <p:sldId id="430" r:id="rId9"/>
    <p:sldId id="448" r:id="rId10"/>
    <p:sldId id="452" r:id="rId11"/>
    <p:sldId id="455" r:id="rId12"/>
    <p:sldId id="451" r:id="rId13"/>
    <p:sldId id="454" r:id="rId14"/>
    <p:sldId id="453" r:id="rId15"/>
    <p:sldId id="458" r:id="rId16"/>
    <p:sldId id="449" r:id="rId17"/>
    <p:sldId id="435" r:id="rId18"/>
    <p:sldId id="463" r:id="rId19"/>
    <p:sldId id="461" r:id="rId20"/>
    <p:sldId id="462" r:id="rId21"/>
    <p:sldId id="464" r:id="rId22"/>
    <p:sldId id="450" r:id="rId23"/>
    <p:sldId id="433" r:id="rId24"/>
    <p:sldId id="431" r:id="rId25"/>
    <p:sldId id="422" r:id="rId26"/>
    <p:sldId id="342" r:id="rId27"/>
  </p:sldIdLst>
  <p:sldSz cx="12192000" cy="6858000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262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h Denys" initials="OD" lastIdx="3" clrIdx="0">
    <p:extLst>
      <p:ext uri="{19B8F6BF-5375-455C-9EA6-DF929625EA0E}">
        <p15:presenceInfo xmlns:p15="http://schemas.microsoft.com/office/powerpoint/2012/main" userId="S-1-5-21-1616658355-542656501-1971066577-10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B65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79517" autoAdjust="0"/>
  </p:normalViewPr>
  <p:slideViewPr>
    <p:cSldViewPr snapToGrid="0" showGuides="1">
      <p:cViewPr varScale="1">
        <p:scale>
          <a:sx n="57" d="100"/>
          <a:sy n="57" d="100"/>
        </p:scale>
        <p:origin x="835" y="34"/>
      </p:cViewPr>
      <p:guideLst>
        <p:guide pos="3840"/>
        <p:guide orient="horz" pos="2160"/>
        <p:guide orient="horz" pos="26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99E875-F284-4C05-B8EE-A81170807909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F857D48-EED0-4047-A5B1-CB74911003B3}">
      <dgm:prSet phldrT="[Text]" custT="1"/>
      <dgm:spPr/>
      <dgm:t>
        <a:bodyPr/>
        <a:lstStyle/>
        <a:p>
          <a:r>
            <a:rPr lang="uk-UA" sz="1600" b="1" dirty="0" smtClean="0"/>
            <a:t>Керівництво КП</a:t>
          </a:r>
          <a:endParaRPr lang="en-US" sz="1600" b="1" dirty="0"/>
        </a:p>
      </dgm:t>
    </dgm:pt>
    <dgm:pt modelId="{8C5813B8-C586-4136-A611-908E7C2A9E85}" type="parTrans" cxnId="{1FD3428E-64B8-4D16-BCEF-0B1609B92899}">
      <dgm:prSet/>
      <dgm:spPr/>
      <dgm:t>
        <a:bodyPr/>
        <a:lstStyle/>
        <a:p>
          <a:endParaRPr lang="en-US"/>
        </a:p>
      </dgm:t>
    </dgm:pt>
    <dgm:pt modelId="{654BFA65-015B-4884-BF29-0F88D377BBF2}" type="sibTrans" cxnId="{1FD3428E-64B8-4D16-BCEF-0B1609B92899}">
      <dgm:prSet/>
      <dgm:spPr/>
      <dgm:t>
        <a:bodyPr/>
        <a:lstStyle/>
        <a:p>
          <a:endParaRPr lang="en-US"/>
        </a:p>
      </dgm:t>
    </dgm:pt>
    <dgm:pt modelId="{85EDA397-7241-4BB8-916E-01BFEB139041}">
      <dgm:prSet phldrT="[Text]" custT="1"/>
      <dgm:spPr/>
      <dgm:t>
        <a:bodyPr/>
        <a:lstStyle/>
        <a:p>
          <a:r>
            <a:rPr lang="uk-UA" sz="1200" b="1" dirty="0" smtClean="0"/>
            <a:t>Система «Бізнес-аналізу»</a:t>
          </a:r>
          <a:endParaRPr lang="en-US" sz="1200" dirty="0"/>
        </a:p>
      </dgm:t>
    </dgm:pt>
    <dgm:pt modelId="{3AC92459-1BB3-4106-B7F3-D1155F73868D}" type="parTrans" cxnId="{4151AF45-15D2-418F-BC40-2711FF2574F7}">
      <dgm:prSet/>
      <dgm:spPr/>
      <dgm:t>
        <a:bodyPr/>
        <a:lstStyle/>
        <a:p>
          <a:endParaRPr lang="en-US"/>
        </a:p>
      </dgm:t>
    </dgm:pt>
    <dgm:pt modelId="{19B4BC5C-4AAE-4A4A-BBB2-47788E505EC5}" type="sibTrans" cxnId="{4151AF45-15D2-418F-BC40-2711FF2574F7}">
      <dgm:prSet/>
      <dgm:spPr/>
      <dgm:t>
        <a:bodyPr/>
        <a:lstStyle/>
        <a:p>
          <a:endParaRPr lang="en-US"/>
        </a:p>
      </dgm:t>
    </dgm:pt>
    <dgm:pt modelId="{85E4FB6E-8D59-48DE-A00F-ACF2D8038EC8}">
      <dgm:prSet phldrT="[Text]" custT="1"/>
      <dgm:spPr/>
      <dgm:t>
        <a:bodyPr/>
        <a:lstStyle/>
        <a:p>
          <a:r>
            <a:rPr lang="uk-UA" sz="1200" b="1" dirty="0" smtClean="0"/>
            <a:t>Система «Централізований </a:t>
          </a:r>
          <a:r>
            <a:rPr lang="uk-UA" sz="1200" b="1" dirty="0" err="1" smtClean="0"/>
            <a:t>білінг</a:t>
          </a:r>
          <a:r>
            <a:rPr lang="uk-UA" sz="1200" b="1" dirty="0" smtClean="0"/>
            <a:t> послуг ФО»</a:t>
          </a:r>
          <a:endParaRPr lang="en-US" sz="1200" dirty="0"/>
        </a:p>
      </dgm:t>
    </dgm:pt>
    <dgm:pt modelId="{6FCA7DB6-3351-4193-89ED-9CD19C4CAEFD}" type="parTrans" cxnId="{0A564610-175D-4CFC-BDCA-9C42E454D60F}">
      <dgm:prSet/>
      <dgm:spPr/>
      <dgm:t>
        <a:bodyPr/>
        <a:lstStyle/>
        <a:p>
          <a:endParaRPr lang="en-US"/>
        </a:p>
      </dgm:t>
    </dgm:pt>
    <dgm:pt modelId="{09235F5D-88AB-4660-9E78-2DD7AC4B98F1}" type="sibTrans" cxnId="{0A564610-175D-4CFC-BDCA-9C42E454D60F}">
      <dgm:prSet/>
      <dgm:spPr/>
      <dgm:t>
        <a:bodyPr/>
        <a:lstStyle/>
        <a:p>
          <a:endParaRPr lang="en-US"/>
        </a:p>
      </dgm:t>
    </dgm:pt>
    <dgm:pt modelId="{B7301826-0F2C-4443-B144-10846DB59B28}">
      <dgm:prSet phldrT="[Text]" custT="1"/>
      <dgm:spPr/>
      <dgm:t>
        <a:bodyPr/>
        <a:lstStyle/>
        <a:p>
          <a:r>
            <a:rPr lang="uk-UA" sz="1200" b="1" dirty="0" smtClean="0"/>
            <a:t>Система «Мобільний збір показників лічильників »</a:t>
          </a:r>
          <a:endParaRPr lang="en-US" sz="1200" dirty="0"/>
        </a:p>
      </dgm:t>
    </dgm:pt>
    <dgm:pt modelId="{F6166F44-5217-41D9-9269-15C3E0D595B2}" type="parTrans" cxnId="{47682702-F9F5-40AE-8444-B1DF1B0CA483}">
      <dgm:prSet/>
      <dgm:spPr/>
      <dgm:t>
        <a:bodyPr/>
        <a:lstStyle/>
        <a:p>
          <a:endParaRPr lang="en-US"/>
        </a:p>
      </dgm:t>
    </dgm:pt>
    <dgm:pt modelId="{9E0B9F31-F0E4-484A-9893-41BC51298C1F}" type="sibTrans" cxnId="{47682702-F9F5-40AE-8444-B1DF1B0CA483}">
      <dgm:prSet/>
      <dgm:spPr/>
      <dgm:t>
        <a:bodyPr/>
        <a:lstStyle/>
        <a:p>
          <a:endParaRPr lang="en-US"/>
        </a:p>
      </dgm:t>
    </dgm:pt>
    <dgm:pt modelId="{1257B330-F1E0-4343-9915-E67876DB4430}">
      <dgm:prSet phldrT="[Text]" custT="1"/>
      <dgm:spPr/>
      <dgm:t>
        <a:bodyPr/>
        <a:lstStyle/>
        <a:p>
          <a:r>
            <a:rPr lang="uk-UA" sz="1200" b="1" dirty="0" smtClean="0"/>
            <a:t>Модуль Метрологія: Система «Централізована повірка лічильників»</a:t>
          </a:r>
          <a:endParaRPr lang="en-US" sz="1200" dirty="0"/>
        </a:p>
      </dgm:t>
    </dgm:pt>
    <dgm:pt modelId="{638F8AE9-CBC1-48CA-8544-0C662FD51AAC}" type="parTrans" cxnId="{3D605149-071E-4D53-8500-BA31E8C1526B}">
      <dgm:prSet/>
      <dgm:spPr/>
      <dgm:t>
        <a:bodyPr/>
        <a:lstStyle/>
        <a:p>
          <a:endParaRPr lang="en-US"/>
        </a:p>
      </dgm:t>
    </dgm:pt>
    <dgm:pt modelId="{8DC5AFF0-86E3-4276-A032-9CA3F1916FB9}" type="sibTrans" cxnId="{3D605149-071E-4D53-8500-BA31E8C1526B}">
      <dgm:prSet/>
      <dgm:spPr/>
      <dgm:t>
        <a:bodyPr/>
        <a:lstStyle/>
        <a:p>
          <a:endParaRPr lang="en-US"/>
        </a:p>
      </dgm:t>
    </dgm:pt>
    <dgm:pt modelId="{46259042-FA64-4045-9BD1-D1ACA37A2B04}">
      <dgm:prSet phldrT="[Text]" custT="1"/>
      <dgm:spPr/>
      <dgm:t>
        <a:bodyPr/>
        <a:lstStyle/>
        <a:p>
          <a:r>
            <a:rPr lang="uk-UA" sz="1200" b="1" dirty="0" smtClean="0"/>
            <a:t>Система «Інтернет портал споживачів послуг»</a:t>
          </a:r>
          <a:endParaRPr lang="en-US" sz="1200" dirty="0"/>
        </a:p>
      </dgm:t>
    </dgm:pt>
    <dgm:pt modelId="{83CB8E75-4EDE-4A7E-A1E4-2E2CCAD81C1C}" type="parTrans" cxnId="{8B5C01C3-2CCC-416D-954C-3F9FA938A715}">
      <dgm:prSet/>
      <dgm:spPr/>
      <dgm:t>
        <a:bodyPr/>
        <a:lstStyle/>
        <a:p>
          <a:endParaRPr lang="en-US"/>
        </a:p>
      </dgm:t>
    </dgm:pt>
    <dgm:pt modelId="{03E63295-A905-4A35-ABB7-D6C9AA6E75F2}" type="sibTrans" cxnId="{8B5C01C3-2CCC-416D-954C-3F9FA938A715}">
      <dgm:prSet/>
      <dgm:spPr/>
      <dgm:t>
        <a:bodyPr/>
        <a:lstStyle/>
        <a:p>
          <a:endParaRPr lang="en-US"/>
        </a:p>
      </dgm:t>
    </dgm:pt>
    <dgm:pt modelId="{DE388CC4-0E57-4EEF-81C1-22B5BDF8CCBA}">
      <dgm:prSet phldrT="[Text]" custT="1"/>
      <dgm:spPr/>
      <dgm:t>
        <a:bodyPr/>
        <a:lstStyle/>
        <a:p>
          <a:r>
            <a:rPr lang="en-US" sz="1200" b="1" dirty="0" smtClean="0"/>
            <a:t>On-line </a:t>
          </a:r>
          <a:r>
            <a:rPr lang="uk-UA" sz="1200" b="1" dirty="0" smtClean="0"/>
            <a:t>Система «Збір платежів»</a:t>
          </a:r>
          <a:endParaRPr lang="en-US" sz="1200" b="1" dirty="0"/>
        </a:p>
      </dgm:t>
    </dgm:pt>
    <dgm:pt modelId="{64C7FA53-2EEC-4C46-8207-A9FF6C8E9074}" type="sibTrans" cxnId="{000D3233-5FFE-4308-81FD-5BF8E8D3F2EC}">
      <dgm:prSet/>
      <dgm:spPr/>
      <dgm:t>
        <a:bodyPr/>
        <a:lstStyle/>
        <a:p>
          <a:endParaRPr lang="en-US"/>
        </a:p>
      </dgm:t>
    </dgm:pt>
    <dgm:pt modelId="{98B22DE2-32D1-49DA-8728-19C29D7EEADD}" type="parTrans" cxnId="{000D3233-5FFE-4308-81FD-5BF8E8D3F2EC}">
      <dgm:prSet/>
      <dgm:spPr/>
      <dgm:t>
        <a:bodyPr/>
        <a:lstStyle/>
        <a:p>
          <a:endParaRPr lang="en-US"/>
        </a:p>
      </dgm:t>
    </dgm:pt>
    <dgm:pt modelId="{9682DD2F-E1E8-4666-9076-63AD18BC80E9}">
      <dgm:prSet phldrT="[Text]" custT="1"/>
      <dgm:spPr/>
      <dgm:t>
        <a:bodyPr/>
        <a:lstStyle/>
        <a:p>
          <a:r>
            <a:rPr lang="uk-UA" sz="1200" b="1" dirty="0" smtClean="0"/>
            <a:t>Система «Централізований </a:t>
          </a:r>
          <a:r>
            <a:rPr lang="uk-UA" sz="1200" b="1" dirty="0" err="1" smtClean="0"/>
            <a:t>білінг</a:t>
          </a:r>
          <a:r>
            <a:rPr lang="uk-UA" sz="1200" b="1" dirty="0" smtClean="0"/>
            <a:t> послуг ЮО»</a:t>
          </a:r>
          <a:endParaRPr lang="en-US" sz="1200" dirty="0"/>
        </a:p>
      </dgm:t>
    </dgm:pt>
    <dgm:pt modelId="{AA5534E7-8342-4DEF-AB77-7FFCA2CD404B}" type="parTrans" cxnId="{30680317-DBED-4895-B8F4-D21A86DC40C3}">
      <dgm:prSet/>
      <dgm:spPr/>
      <dgm:t>
        <a:bodyPr/>
        <a:lstStyle/>
        <a:p>
          <a:endParaRPr lang="uk-UA"/>
        </a:p>
      </dgm:t>
    </dgm:pt>
    <dgm:pt modelId="{8BCC55B5-54B2-4F7D-BDCE-86E87330F566}" type="sibTrans" cxnId="{30680317-DBED-4895-B8F4-D21A86DC40C3}">
      <dgm:prSet/>
      <dgm:spPr/>
      <dgm:t>
        <a:bodyPr/>
        <a:lstStyle/>
        <a:p>
          <a:endParaRPr lang="uk-UA"/>
        </a:p>
      </dgm:t>
    </dgm:pt>
    <dgm:pt modelId="{D58CC7B8-F514-425C-B59F-1617DDA1BA0B}">
      <dgm:prSet phldrT="[Text]" custT="1"/>
      <dgm:spPr/>
      <dgm:t>
        <a:bodyPr/>
        <a:lstStyle/>
        <a:p>
          <a:r>
            <a:rPr lang="uk-UA" sz="1200" b="1" dirty="0" smtClean="0"/>
            <a:t>Система «Централізований </a:t>
          </a:r>
          <a:r>
            <a:rPr lang="uk-UA" sz="1200" b="1" dirty="0" err="1" smtClean="0"/>
            <a:t>білінг</a:t>
          </a:r>
          <a:r>
            <a:rPr lang="uk-UA" sz="1200" b="1" dirty="0" smtClean="0"/>
            <a:t> внесків за встановлення лічильників»</a:t>
          </a:r>
          <a:endParaRPr lang="en-US" sz="1200" dirty="0"/>
        </a:p>
      </dgm:t>
    </dgm:pt>
    <dgm:pt modelId="{DCEE3C5E-AF45-4378-9F49-54F7E96DDC4E}" type="parTrans" cxnId="{26409B0F-F829-496D-8A50-C46E56FD52F8}">
      <dgm:prSet/>
      <dgm:spPr/>
      <dgm:t>
        <a:bodyPr/>
        <a:lstStyle/>
        <a:p>
          <a:endParaRPr lang="uk-UA"/>
        </a:p>
      </dgm:t>
    </dgm:pt>
    <dgm:pt modelId="{95C3EE20-27F7-44A9-8488-6EEDF74A3E99}" type="sibTrans" cxnId="{26409B0F-F829-496D-8A50-C46E56FD52F8}">
      <dgm:prSet/>
      <dgm:spPr/>
      <dgm:t>
        <a:bodyPr/>
        <a:lstStyle/>
        <a:p>
          <a:endParaRPr lang="uk-UA"/>
        </a:p>
      </dgm:t>
    </dgm:pt>
    <dgm:pt modelId="{D25B3714-9AEB-4EED-9C0B-31E4E9C3C061}">
      <dgm:prSet phldrT="[Text]" custT="1"/>
      <dgm:spPr/>
      <dgm:t>
        <a:bodyPr/>
        <a:lstStyle/>
        <a:p>
          <a:r>
            <a:rPr lang="uk-UA" sz="1200" b="1" dirty="0" smtClean="0"/>
            <a:t>Модуль «Екологія»</a:t>
          </a:r>
          <a:endParaRPr lang="en-US" sz="1200" dirty="0"/>
        </a:p>
      </dgm:t>
    </dgm:pt>
    <dgm:pt modelId="{7FD931B6-0C51-4C25-A4C0-447C5B7D4920}" type="parTrans" cxnId="{A1A9AB13-6813-425C-9FCB-3B182A0E7F86}">
      <dgm:prSet/>
      <dgm:spPr/>
      <dgm:t>
        <a:bodyPr/>
        <a:lstStyle/>
        <a:p>
          <a:endParaRPr lang="uk-UA"/>
        </a:p>
      </dgm:t>
    </dgm:pt>
    <dgm:pt modelId="{056F7B2F-39B8-47A9-929A-7C0B5C9DE253}" type="sibTrans" cxnId="{A1A9AB13-6813-425C-9FCB-3B182A0E7F86}">
      <dgm:prSet/>
      <dgm:spPr/>
      <dgm:t>
        <a:bodyPr/>
        <a:lstStyle/>
        <a:p>
          <a:endParaRPr lang="uk-UA"/>
        </a:p>
      </dgm:t>
    </dgm:pt>
    <dgm:pt modelId="{78B8647B-DAA9-44B1-A906-1CA708C5BCE2}">
      <dgm:prSet phldrT="[Text]" custT="1"/>
      <dgm:spPr/>
      <dgm:t>
        <a:bodyPr/>
        <a:lstStyle/>
        <a:p>
          <a:r>
            <a:rPr lang="uk-UA" sz="1200" b="1" dirty="0" smtClean="0"/>
            <a:t>Модуль претензійно-позивної діяльності</a:t>
          </a:r>
          <a:endParaRPr lang="en-US" sz="1200" dirty="0"/>
        </a:p>
      </dgm:t>
    </dgm:pt>
    <dgm:pt modelId="{3DD25242-ACAF-48C3-A3EF-54498AC8CBB8}" type="parTrans" cxnId="{BEF1C1A1-5EE9-4C08-9259-A443A62DA290}">
      <dgm:prSet/>
      <dgm:spPr/>
      <dgm:t>
        <a:bodyPr/>
        <a:lstStyle/>
        <a:p>
          <a:endParaRPr lang="uk-UA"/>
        </a:p>
      </dgm:t>
    </dgm:pt>
    <dgm:pt modelId="{B9B5CB06-5EBD-4DB7-A2D9-514B5C59610A}" type="sibTrans" cxnId="{BEF1C1A1-5EE9-4C08-9259-A443A62DA290}">
      <dgm:prSet/>
      <dgm:spPr/>
      <dgm:t>
        <a:bodyPr/>
        <a:lstStyle/>
        <a:p>
          <a:endParaRPr lang="uk-UA"/>
        </a:p>
      </dgm:t>
    </dgm:pt>
    <dgm:pt modelId="{A465BFD5-BBC3-412F-82BF-95FA08943AE4}" type="pres">
      <dgm:prSet presAssocID="{2399E875-F284-4C05-B8EE-A8117080790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5412C115-3634-4459-AB2A-2988E850A5E5}" type="pres">
      <dgm:prSet presAssocID="{2399E875-F284-4C05-B8EE-A81170807909}" presName="pyramid" presStyleLbl="node1" presStyleIdx="0" presStyleCnt="1" custLinFactNeighborX="-7644"/>
      <dgm:spPr/>
    </dgm:pt>
    <dgm:pt modelId="{F45E9E5A-487A-4DD3-8699-FE0A74173DE1}" type="pres">
      <dgm:prSet presAssocID="{2399E875-F284-4C05-B8EE-A81170807909}" presName="theList" presStyleCnt="0"/>
      <dgm:spPr/>
    </dgm:pt>
    <dgm:pt modelId="{35C7725F-9B63-453C-B436-73CE6BA0C0AC}" type="pres">
      <dgm:prSet presAssocID="{AF857D48-EED0-4047-A5B1-CB74911003B3}" presName="aNode" presStyleLbl="fgAcc1" presStyleIdx="0" presStyleCnt="11" custLinFactY="-93151" custLinFactNeighborX="-1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F1925-80A8-4E45-A017-E551A9AAF3A0}" type="pres">
      <dgm:prSet presAssocID="{AF857D48-EED0-4047-A5B1-CB74911003B3}" presName="aSpace" presStyleCnt="0"/>
      <dgm:spPr/>
    </dgm:pt>
    <dgm:pt modelId="{900ACFFF-2C5E-455E-8A54-A11331289D92}" type="pres">
      <dgm:prSet presAssocID="{85EDA397-7241-4BB8-916E-01BFEB139041}" presName="aNode" presStyleLbl="fgAcc1" presStyleIdx="1" presStyleCnt="11" custScaleX="126909" custScaleY="145676" custLinFactY="-48534" custLinFactNeighborX="35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3F368-877D-4DF2-B2FC-ECBE2AFC26A9}" type="pres">
      <dgm:prSet presAssocID="{85EDA397-7241-4BB8-916E-01BFEB139041}" presName="aSpace" presStyleCnt="0"/>
      <dgm:spPr/>
    </dgm:pt>
    <dgm:pt modelId="{468ACE0A-57BB-44EF-8590-D83DE41407E1}" type="pres">
      <dgm:prSet presAssocID="{DE388CC4-0E57-4EEF-81C1-22B5BDF8CCBA}" presName="aNode" presStyleLbl="fgAcc1" presStyleIdx="2" presStyleCnt="11" custScaleX="128322" custScaleY="145676" custLinFactY="-36732" custLinFactNeighborX="35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5971A-A198-41CF-8424-A049FC0318B2}" type="pres">
      <dgm:prSet presAssocID="{DE388CC4-0E57-4EEF-81C1-22B5BDF8CCBA}" presName="aSpace" presStyleCnt="0"/>
      <dgm:spPr/>
    </dgm:pt>
    <dgm:pt modelId="{38E56AB2-2109-4240-8514-B1EE31B1F4EA}" type="pres">
      <dgm:prSet presAssocID="{85E4FB6E-8D59-48DE-A00F-ACF2D8038EC8}" presName="aNode" presStyleLbl="fgAcc1" presStyleIdx="3" presStyleCnt="11" custScaleX="129242" custScaleY="145676" custLinFactY="-8002" custLinFactNeighborX="34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01578-27DA-4969-B73C-ADB6DF89233E}" type="pres">
      <dgm:prSet presAssocID="{85E4FB6E-8D59-48DE-A00F-ACF2D8038EC8}" presName="aSpace" presStyleCnt="0"/>
      <dgm:spPr/>
    </dgm:pt>
    <dgm:pt modelId="{22745C61-7455-468E-B35B-2A8C7CD4727E}" type="pres">
      <dgm:prSet presAssocID="{1257B330-F1E0-4343-9915-E67876DB4430}" presName="aNode" presStyleLbl="fgAcc1" presStyleIdx="4" presStyleCnt="11" custScaleX="129028" custScaleY="194517" custLinFactY="177038" custLinFactNeighborX="0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29B84E-D41F-4E86-A852-066C6B85869E}" type="pres">
      <dgm:prSet presAssocID="{1257B330-F1E0-4343-9915-E67876DB4430}" presName="aSpace" presStyleCnt="0"/>
      <dgm:spPr/>
    </dgm:pt>
    <dgm:pt modelId="{23EFF74A-A17F-4129-8648-CBC6330505B0}" type="pres">
      <dgm:prSet presAssocID="{B7301826-0F2C-4443-B144-10846DB59B28}" presName="aNode" presStyleLbl="fgAcc1" presStyleIdx="5" presStyleCnt="11" custScaleX="127615" custScaleY="145676" custLinFactY="378651" custLinFactNeighborX="-391" custLinFactNeighborY="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23C316-5E4A-41DC-956F-B9CA990CACA0}" type="pres">
      <dgm:prSet presAssocID="{B7301826-0F2C-4443-B144-10846DB59B28}" presName="aSpace" presStyleCnt="0"/>
      <dgm:spPr/>
    </dgm:pt>
    <dgm:pt modelId="{D3BAE4F1-4DED-45FB-B89D-87B80C85D9C0}" type="pres">
      <dgm:prSet presAssocID="{46259042-FA64-4045-9BD1-D1ACA37A2B04}" presName="aNode" presStyleLbl="fgAcc1" presStyleIdx="6" presStyleCnt="11" custScaleX="129028" custScaleY="145676" custLinFactY="400000" custLinFactNeighborX="-12" custLinFactNeighborY="451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E0465-7BBE-4D48-A287-24917D98AF94}" type="pres">
      <dgm:prSet presAssocID="{46259042-FA64-4045-9BD1-D1ACA37A2B04}" presName="aSpace" presStyleCnt="0"/>
      <dgm:spPr/>
    </dgm:pt>
    <dgm:pt modelId="{D8F263DE-CE85-4EC3-8488-B82B0781B345}" type="pres">
      <dgm:prSet presAssocID="{9682DD2F-E1E8-4666-9076-63AD18BC80E9}" presName="aNode" presStyleLbl="fgAcc1" presStyleIdx="7" presStyleCnt="11" custScaleX="129242" custScaleY="145676" custLinFactY="-441276" custLinFactNeighborX="1438" custLinFactNeighborY="-5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D48BE1-FE4B-4AC0-97AB-A4854A8CAB1B}" type="pres">
      <dgm:prSet presAssocID="{9682DD2F-E1E8-4666-9076-63AD18BC80E9}" presName="aSpace" presStyleCnt="0"/>
      <dgm:spPr/>
    </dgm:pt>
    <dgm:pt modelId="{E6C4B922-DC67-4D8E-BDFD-7715BC58F685}" type="pres">
      <dgm:prSet presAssocID="{D58CC7B8-F514-425C-B59F-1617DDA1BA0B}" presName="aNode" presStyleLbl="fgAcc1" presStyleIdx="8" presStyleCnt="11" custScaleX="129242" custScaleY="145676" custLinFactY="300000" custLinFactNeighborX="341" custLinFactNeighborY="3020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5842C9-198E-449E-8DD3-AEB2D15F5C36}" type="pres">
      <dgm:prSet presAssocID="{D58CC7B8-F514-425C-B59F-1617DDA1BA0B}" presName="aSpace" presStyleCnt="0"/>
      <dgm:spPr/>
    </dgm:pt>
    <dgm:pt modelId="{39E2F521-317F-4B81-BFF8-9F04D2BA9AC0}" type="pres">
      <dgm:prSet presAssocID="{D25B3714-9AEB-4EED-9C0B-31E4E9C3C061}" presName="aNode" presStyleLbl="fgAcc1" presStyleIdx="9" presStyleCnt="11" custScaleX="129242" custScaleY="145676" custLinFactY="315640" custLinFactNeighborX="681" custLinFactNeighborY="4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90C78E-2DC9-43E3-AB69-75007443744E}" type="pres">
      <dgm:prSet presAssocID="{D25B3714-9AEB-4EED-9C0B-31E4E9C3C061}" presName="aSpace" presStyleCnt="0"/>
      <dgm:spPr/>
    </dgm:pt>
    <dgm:pt modelId="{566725AA-6BCC-4BC9-80E3-77DCDCB0F030}" type="pres">
      <dgm:prSet presAssocID="{78B8647B-DAA9-44B1-A906-1CA708C5BCE2}" presName="aNode" presStyleLbl="fgAcc1" presStyleIdx="10" presStyleCnt="11" custScaleX="129242" custScaleY="145676" custLinFactY="-489420" custLinFactNeighborX="264" custLinFactNeighborY="-5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31EABB-8779-4B05-A07B-219B5DEBA6B7}" type="pres">
      <dgm:prSet presAssocID="{78B8647B-DAA9-44B1-A906-1CA708C5BCE2}" presName="aSpace" presStyleCnt="0"/>
      <dgm:spPr/>
    </dgm:pt>
  </dgm:ptLst>
  <dgm:cxnLst>
    <dgm:cxn modelId="{47682702-F9F5-40AE-8444-B1DF1B0CA483}" srcId="{2399E875-F284-4C05-B8EE-A81170807909}" destId="{B7301826-0F2C-4443-B144-10846DB59B28}" srcOrd="5" destOrd="0" parTransId="{F6166F44-5217-41D9-9269-15C3E0D595B2}" sibTransId="{9E0B9F31-F0E4-484A-9893-41BC51298C1F}"/>
    <dgm:cxn modelId="{1FD3428E-64B8-4D16-BCEF-0B1609B92899}" srcId="{2399E875-F284-4C05-B8EE-A81170807909}" destId="{AF857D48-EED0-4047-A5B1-CB74911003B3}" srcOrd="0" destOrd="0" parTransId="{8C5813B8-C586-4136-A611-908E7C2A9E85}" sibTransId="{654BFA65-015B-4884-BF29-0F88D377BBF2}"/>
    <dgm:cxn modelId="{91BD5BBF-2233-4AC9-98F2-6FF9290B049F}" type="presOf" srcId="{AF857D48-EED0-4047-A5B1-CB74911003B3}" destId="{35C7725F-9B63-453C-B436-73CE6BA0C0AC}" srcOrd="0" destOrd="0" presId="urn:microsoft.com/office/officeart/2005/8/layout/pyramid2"/>
    <dgm:cxn modelId="{20F8033B-38C9-4D0E-BF37-899272BA4281}" type="presOf" srcId="{D25B3714-9AEB-4EED-9C0B-31E4E9C3C061}" destId="{39E2F521-317F-4B81-BFF8-9F04D2BA9AC0}" srcOrd="0" destOrd="0" presId="urn:microsoft.com/office/officeart/2005/8/layout/pyramid2"/>
    <dgm:cxn modelId="{18039F60-4240-4585-8BCF-8D9BDA0EFF08}" type="presOf" srcId="{1257B330-F1E0-4343-9915-E67876DB4430}" destId="{22745C61-7455-468E-B35B-2A8C7CD4727E}" srcOrd="0" destOrd="0" presId="urn:microsoft.com/office/officeart/2005/8/layout/pyramid2"/>
    <dgm:cxn modelId="{45115BE2-0311-47E1-870F-A10821ECF8BA}" type="presOf" srcId="{85EDA397-7241-4BB8-916E-01BFEB139041}" destId="{900ACFFF-2C5E-455E-8A54-A11331289D92}" srcOrd="0" destOrd="0" presId="urn:microsoft.com/office/officeart/2005/8/layout/pyramid2"/>
    <dgm:cxn modelId="{4E827DF7-6EC3-4903-A045-6C145EC73B02}" type="presOf" srcId="{9682DD2F-E1E8-4666-9076-63AD18BC80E9}" destId="{D8F263DE-CE85-4EC3-8488-B82B0781B345}" srcOrd="0" destOrd="0" presId="urn:microsoft.com/office/officeart/2005/8/layout/pyramid2"/>
    <dgm:cxn modelId="{8F7053FF-B2AB-46E7-8261-21A083FB2BEC}" type="presOf" srcId="{DE388CC4-0E57-4EEF-81C1-22B5BDF8CCBA}" destId="{468ACE0A-57BB-44EF-8590-D83DE41407E1}" srcOrd="0" destOrd="0" presId="urn:microsoft.com/office/officeart/2005/8/layout/pyramid2"/>
    <dgm:cxn modelId="{0A564610-175D-4CFC-BDCA-9C42E454D60F}" srcId="{2399E875-F284-4C05-B8EE-A81170807909}" destId="{85E4FB6E-8D59-48DE-A00F-ACF2D8038EC8}" srcOrd="3" destOrd="0" parTransId="{6FCA7DB6-3351-4193-89ED-9CD19C4CAEFD}" sibTransId="{09235F5D-88AB-4660-9E78-2DD7AC4B98F1}"/>
    <dgm:cxn modelId="{A8A20DF9-ACE3-474B-8874-B28A4ED08E05}" type="presOf" srcId="{2399E875-F284-4C05-B8EE-A81170807909}" destId="{A465BFD5-BBC3-412F-82BF-95FA08943AE4}" srcOrd="0" destOrd="0" presId="urn:microsoft.com/office/officeart/2005/8/layout/pyramid2"/>
    <dgm:cxn modelId="{7A8D50F2-74CC-4A0A-BEE0-FE508D63AEA6}" type="presOf" srcId="{78B8647B-DAA9-44B1-A906-1CA708C5BCE2}" destId="{566725AA-6BCC-4BC9-80E3-77DCDCB0F030}" srcOrd="0" destOrd="0" presId="urn:microsoft.com/office/officeart/2005/8/layout/pyramid2"/>
    <dgm:cxn modelId="{4151AF45-15D2-418F-BC40-2711FF2574F7}" srcId="{2399E875-F284-4C05-B8EE-A81170807909}" destId="{85EDA397-7241-4BB8-916E-01BFEB139041}" srcOrd="1" destOrd="0" parTransId="{3AC92459-1BB3-4106-B7F3-D1155F73868D}" sibTransId="{19B4BC5C-4AAE-4A4A-BBB2-47788E505EC5}"/>
    <dgm:cxn modelId="{A1A9AB13-6813-425C-9FCB-3B182A0E7F86}" srcId="{2399E875-F284-4C05-B8EE-A81170807909}" destId="{D25B3714-9AEB-4EED-9C0B-31E4E9C3C061}" srcOrd="9" destOrd="0" parTransId="{7FD931B6-0C51-4C25-A4C0-447C5B7D4920}" sibTransId="{056F7B2F-39B8-47A9-929A-7C0B5C9DE253}"/>
    <dgm:cxn modelId="{000D3233-5FFE-4308-81FD-5BF8E8D3F2EC}" srcId="{2399E875-F284-4C05-B8EE-A81170807909}" destId="{DE388CC4-0E57-4EEF-81C1-22B5BDF8CCBA}" srcOrd="2" destOrd="0" parTransId="{98B22DE2-32D1-49DA-8728-19C29D7EEADD}" sibTransId="{64C7FA53-2EEC-4C46-8207-A9FF6C8E9074}"/>
    <dgm:cxn modelId="{BEF1C1A1-5EE9-4C08-9259-A443A62DA290}" srcId="{2399E875-F284-4C05-B8EE-A81170807909}" destId="{78B8647B-DAA9-44B1-A906-1CA708C5BCE2}" srcOrd="10" destOrd="0" parTransId="{3DD25242-ACAF-48C3-A3EF-54498AC8CBB8}" sibTransId="{B9B5CB06-5EBD-4DB7-A2D9-514B5C59610A}"/>
    <dgm:cxn modelId="{A384C576-E4FD-4C3A-B7EC-779F1582EAB8}" type="presOf" srcId="{46259042-FA64-4045-9BD1-D1ACA37A2B04}" destId="{D3BAE4F1-4DED-45FB-B89D-87B80C85D9C0}" srcOrd="0" destOrd="0" presId="urn:microsoft.com/office/officeart/2005/8/layout/pyramid2"/>
    <dgm:cxn modelId="{30680317-DBED-4895-B8F4-D21A86DC40C3}" srcId="{2399E875-F284-4C05-B8EE-A81170807909}" destId="{9682DD2F-E1E8-4666-9076-63AD18BC80E9}" srcOrd="7" destOrd="0" parTransId="{AA5534E7-8342-4DEF-AB77-7FFCA2CD404B}" sibTransId="{8BCC55B5-54B2-4F7D-BDCE-86E87330F566}"/>
    <dgm:cxn modelId="{6EB559ED-D4FF-4928-A306-040031D6BCBE}" type="presOf" srcId="{85E4FB6E-8D59-48DE-A00F-ACF2D8038EC8}" destId="{38E56AB2-2109-4240-8514-B1EE31B1F4EA}" srcOrd="0" destOrd="0" presId="urn:microsoft.com/office/officeart/2005/8/layout/pyramid2"/>
    <dgm:cxn modelId="{FF06FEEF-20B6-4FB4-B15A-493E720A671F}" type="presOf" srcId="{D58CC7B8-F514-425C-B59F-1617DDA1BA0B}" destId="{E6C4B922-DC67-4D8E-BDFD-7715BC58F685}" srcOrd="0" destOrd="0" presId="urn:microsoft.com/office/officeart/2005/8/layout/pyramid2"/>
    <dgm:cxn modelId="{8B5C01C3-2CCC-416D-954C-3F9FA938A715}" srcId="{2399E875-F284-4C05-B8EE-A81170807909}" destId="{46259042-FA64-4045-9BD1-D1ACA37A2B04}" srcOrd="6" destOrd="0" parTransId="{83CB8E75-4EDE-4A7E-A1E4-2E2CCAD81C1C}" sibTransId="{03E63295-A905-4A35-ABB7-D6C9AA6E75F2}"/>
    <dgm:cxn modelId="{26409B0F-F829-496D-8A50-C46E56FD52F8}" srcId="{2399E875-F284-4C05-B8EE-A81170807909}" destId="{D58CC7B8-F514-425C-B59F-1617DDA1BA0B}" srcOrd="8" destOrd="0" parTransId="{DCEE3C5E-AF45-4378-9F49-54F7E96DDC4E}" sibTransId="{95C3EE20-27F7-44A9-8488-6EEDF74A3E99}"/>
    <dgm:cxn modelId="{D26CD5CA-E7D4-481A-8E1A-EEC92D9C740A}" type="presOf" srcId="{B7301826-0F2C-4443-B144-10846DB59B28}" destId="{23EFF74A-A17F-4129-8648-CBC6330505B0}" srcOrd="0" destOrd="0" presId="urn:microsoft.com/office/officeart/2005/8/layout/pyramid2"/>
    <dgm:cxn modelId="{3D605149-071E-4D53-8500-BA31E8C1526B}" srcId="{2399E875-F284-4C05-B8EE-A81170807909}" destId="{1257B330-F1E0-4343-9915-E67876DB4430}" srcOrd="4" destOrd="0" parTransId="{638F8AE9-CBC1-48CA-8544-0C662FD51AAC}" sibTransId="{8DC5AFF0-86E3-4276-A032-9CA3F1916FB9}"/>
    <dgm:cxn modelId="{B65C4B70-9364-4E31-BDB2-48E2A49D42EC}" type="presParOf" srcId="{A465BFD5-BBC3-412F-82BF-95FA08943AE4}" destId="{5412C115-3634-4459-AB2A-2988E850A5E5}" srcOrd="0" destOrd="0" presId="urn:microsoft.com/office/officeart/2005/8/layout/pyramid2"/>
    <dgm:cxn modelId="{8CB4125C-C3BE-4627-A866-BC6788062012}" type="presParOf" srcId="{A465BFD5-BBC3-412F-82BF-95FA08943AE4}" destId="{F45E9E5A-487A-4DD3-8699-FE0A74173DE1}" srcOrd="1" destOrd="0" presId="urn:microsoft.com/office/officeart/2005/8/layout/pyramid2"/>
    <dgm:cxn modelId="{7C1DD2CD-B236-4C70-B6B2-D7B450FDD199}" type="presParOf" srcId="{F45E9E5A-487A-4DD3-8699-FE0A74173DE1}" destId="{35C7725F-9B63-453C-B436-73CE6BA0C0AC}" srcOrd="0" destOrd="0" presId="urn:microsoft.com/office/officeart/2005/8/layout/pyramid2"/>
    <dgm:cxn modelId="{78086084-4C84-4922-B006-F87F9CB19D8D}" type="presParOf" srcId="{F45E9E5A-487A-4DD3-8699-FE0A74173DE1}" destId="{D93F1925-80A8-4E45-A017-E551A9AAF3A0}" srcOrd="1" destOrd="0" presId="urn:microsoft.com/office/officeart/2005/8/layout/pyramid2"/>
    <dgm:cxn modelId="{98258E1F-8B48-448E-AFCF-0F8F0B45B14B}" type="presParOf" srcId="{F45E9E5A-487A-4DD3-8699-FE0A74173DE1}" destId="{900ACFFF-2C5E-455E-8A54-A11331289D92}" srcOrd="2" destOrd="0" presId="urn:microsoft.com/office/officeart/2005/8/layout/pyramid2"/>
    <dgm:cxn modelId="{982F06A6-E568-4EB3-BE9D-FD15BAEBC321}" type="presParOf" srcId="{F45E9E5A-487A-4DD3-8699-FE0A74173DE1}" destId="{4AD3F368-877D-4DF2-B2FC-ECBE2AFC26A9}" srcOrd="3" destOrd="0" presId="urn:microsoft.com/office/officeart/2005/8/layout/pyramid2"/>
    <dgm:cxn modelId="{BB8148AD-5662-48B4-991D-8EF3AFC55C83}" type="presParOf" srcId="{F45E9E5A-487A-4DD3-8699-FE0A74173DE1}" destId="{468ACE0A-57BB-44EF-8590-D83DE41407E1}" srcOrd="4" destOrd="0" presId="urn:microsoft.com/office/officeart/2005/8/layout/pyramid2"/>
    <dgm:cxn modelId="{A08C2E86-29C4-442E-A881-EB7BACD4A01A}" type="presParOf" srcId="{F45E9E5A-487A-4DD3-8699-FE0A74173DE1}" destId="{9985971A-A198-41CF-8424-A049FC0318B2}" srcOrd="5" destOrd="0" presId="urn:microsoft.com/office/officeart/2005/8/layout/pyramid2"/>
    <dgm:cxn modelId="{18F6F13B-6C0C-4103-9090-DD60D86E9006}" type="presParOf" srcId="{F45E9E5A-487A-4DD3-8699-FE0A74173DE1}" destId="{38E56AB2-2109-4240-8514-B1EE31B1F4EA}" srcOrd="6" destOrd="0" presId="urn:microsoft.com/office/officeart/2005/8/layout/pyramid2"/>
    <dgm:cxn modelId="{C5637ED1-DE64-4F21-9479-7464E6A57472}" type="presParOf" srcId="{F45E9E5A-487A-4DD3-8699-FE0A74173DE1}" destId="{D3601578-27DA-4969-B73C-ADB6DF89233E}" srcOrd="7" destOrd="0" presId="urn:microsoft.com/office/officeart/2005/8/layout/pyramid2"/>
    <dgm:cxn modelId="{B6314B8B-9DED-4E4B-B9C6-369D5D2956BA}" type="presParOf" srcId="{F45E9E5A-487A-4DD3-8699-FE0A74173DE1}" destId="{22745C61-7455-468E-B35B-2A8C7CD4727E}" srcOrd="8" destOrd="0" presId="urn:microsoft.com/office/officeart/2005/8/layout/pyramid2"/>
    <dgm:cxn modelId="{E4FAFD40-A77A-47E9-8186-27CA0185B55D}" type="presParOf" srcId="{F45E9E5A-487A-4DD3-8699-FE0A74173DE1}" destId="{7829B84E-D41F-4E86-A852-066C6B85869E}" srcOrd="9" destOrd="0" presId="urn:microsoft.com/office/officeart/2005/8/layout/pyramid2"/>
    <dgm:cxn modelId="{C1E3CAA0-980A-426A-8683-BE311D428095}" type="presParOf" srcId="{F45E9E5A-487A-4DD3-8699-FE0A74173DE1}" destId="{23EFF74A-A17F-4129-8648-CBC6330505B0}" srcOrd="10" destOrd="0" presId="urn:microsoft.com/office/officeart/2005/8/layout/pyramid2"/>
    <dgm:cxn modelId="{CB8E93A4-2FE3-45DF-96F2-4BB57A8929D5}" type="presParOf" srcId="{F45E9E5A-487A-4DD3-8699-FE0A74173DE1}" destId="{D223C316-5E4A-41DC-956F-B9CA990CACA0}" srcOrd="11" destOrd="0" presId="urn:microsoft.com/office/officeart/2005/8/layout/pyramid2"/>
    <dgm:cxn modelId="{1C07EBE3-851F-4526-B4D9-1639CF8703A1}" type="presParOf" srcId="{F45E9E5A-487A-4DD3-8699-FE0A74173DE1}" destId="{D3BAE4F1-4DED-45FB-B89D-87B80C85D9C0}" srcOrd="12" destOrd="0" presId="urn:microsoft.com/office/officeart/2005/8/layout/pyramid2"/>
    <dgm:cxn modelId="{A5DF4D2F-EBD6-402C-94F6-A7E188D03678}" type="presParOf" srcId="{F45E9E5A-487A-4DD3-8699-FE0A74173DE1}" destId="{C53E0465-7BBE-4D48-A287-24917D98AF94}" srcOrd="13" destOrd="0" presId="urn:microsoft.com/office/officeart/2005/8/layout/pyramid2"/>
    <dgm:cxn modelId="{5B34697B-CFCD-4130-8060-BC6B071B3BAC}" type="presParOf" srcId="{F45E9E5A-487A-4DD3-8699-FE0A74173DE1}" destId="{D8F263DE-CE85-4EC3-8488-B82B0781B345}" srcOrd="14" destOrd="0" presId="urn:microsoft.com/office/officeart/2005/8/layout/pyramid2"/>
    <dgm:cxn modelId="{7020E01B-A33B-44EE-BC48-411B118DFCC4}" type="presParOf" srcId="{F45E9E5A-487A-4DD3-8699-FE0A74173DE1}" destId="{87D48BE1-FE4B-4AC0-97AB-A4854A8CAB1B}" srcOrd="15" destOrd="0" presId="urn:microsoft.com/office/officeart/2005/8/layout/pyramid2"/>
    <dgm:cxn modelId="{FFBF1A6C-377A-497D-ACF4-F9D89739D7BB}" type="presParOf" srcId="{F45E9E5A-487A-4DD3-8699-FE0A74173DE1}" destId="{E6C4B922-DC67-4D8E-BDFD-7715BC58F685}" srcOrd="16" destOrd="0" presId="urn:microsoft.com/office/officeart/2005/8/layout/pyramid2"/>
    <dgm:cxn modelId="{8FDB4284-3336-4A42-B740-D471A3882237}" type="presParOf" srcId="{F45E9E5A-487A-4DD3-8699-FE0A74173DE1}" destId="{E05842C9-198E-449E-8DD3-AEB2D15F5C36}" srcOrd="17" destOrd="0" presId="urn:microsoft.com/office/officeart/2005/8/layout/pyramid2"/>
    <dgm:cxn modelId="{810E11E9-D2BD-4C57-9762-38DFB2F9D260}" type="presParOf" srcId="{F45E9E5A-487A-4DD3-8699-FE0A74173DE1}" destId="{39E2F521-317F-4B81-BFF8-9F04D2BA9AC0}" srcOrd="18" destOrd="0" presId="urn:microsoft.com/office/officeart/2005/8/layout/pyramid2"/>
    <dgm:cxn modelId="{543576B7-80D1-4F37-8698-FAC2D03DC2E5}" type="presParOf" srcId="{F45E9E5A-487A-4DD3-8699-FE0A74173DE1}" destId="{2390C78E-2DC9-43E3-AB69-75007443744E}" srcOrd="19" destOrd="0" presId="urn:microsoft.com/office/officeart/2005/8/layout/pyramid2"/>
    <dgm:cxn modelId="{161A3380-FF7F-4C9E-BDFB-82FC52E5AAF5}" type="presParOf" srcId="{F45E9E5A-487A-4DD3-8699-FE0A74173DE1}" destId="{566725AA-6BCC-4BC9-80E3-77DCDCB0F030}" srcOrd="20" destOrd="0" presId="urn:microsoft.com/office/officeart/2005/8/layout/pyramid2"/>
    <dgm:cxn modelId="{F20DCACB-FAA9-4FDF-879F-EC9B7FEC4D8A}" type="presParOf" srcId="{F45E9E5A-487A-4DD3-8699-FE0A74173DE1}" destId="{B631EABB-8779-4B05-A07B-219B5DEBA6B7}" srcOrd="2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3C78FD-6EA1-8A47-B467-1AFA83D06CDD}" type="doc">
      <dgm:prSet loTypeId="urn:microsoft.com/office/officeart/2005/8/layout/radial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75E5A-7D1F-A349-B7B6-4DB8E16C9A6F}">
      <dgm:prSet phldrT="[Text]" custT="1"/>
      <dgm:spPr/>
      <dgm:t>
        <a:bodyPr/>
        <a:lstStyle/>
        <a:p>
          <a:r>
            <a:rPr lang="uk-UA" sz="1600" dirty="0" smtClean="0"/>
            <a:t>Сховище (інтеграція)</a:t>
          </a:r>
          <a:endParaRPr lang="en-US" sz="1600" dirty="0"/>
        </a:p>
      </dgm:t>
    </dgm:pt>
    <dgm:pt modelId="{93E728BC-16AA-7C4D-BB5C-854DFA73DFB4}" type="parTrans" cxnId="{EF2303EF-D494-C84F-9B22-CBC16963AF01}">
      <dgm:prSet/>
      <dgm:spPr/>
      <dgm:t>
        <a:bodyPr/>
        <a:lstStyle/>
        <a:p>
          <a:endParaRPr lang="en-US"/>
        </a:p>
      </dgm:t>
    </dgm:pt>
    <dgm:pt modelId="{09CF348B-1D94-4E48-AC7F-1DE6F60ADFB6}" type="sibTrans" cxnId="{EF2303EF-D494-C84F-9B22-CBC16963AF01}">
      <dgm:prSet/>
      <dgm:spPr/>
      <dgm:t>
        <a:bodyPr/>
        <a:lstStyle/>
        <a:p>
          <a:endParaRPr lang="en-US"/>
        </a:p>
      </dgm:t>
    </dgm:pt>
    <dgm:pt modelId="{BD43D142-EE55-6A4B-ADEC-67B9472A0488}">
      <dgm:prSet phldrT="[Text]" custT="1"/>
      <dgm:spPr/>
      <dgm:t>
        <a:bodyPr/>
        <a:lstStyle/>
        <a:p>
          <a:pPr algn="ctr"/>
          <a:r>
            <a:rPr lang="uk-UA" sz="1600" dirty="0" smtClean="0"/>
            <a:t>Оплати, банки</a:t>
          </a:r>
          <a:endParaRPr lang="en-US" sz="1600" dirty="0"/>
        </a:p>
      </dgm:t>
    </dgm:pt>
    <dgm:pt modelId="{7170BD3A-7941-F148-845A-C96934C184C6}" type="parTrans" cxnId="{5552ED1E-6F0B-164F-ABAF-B05CACA5F2CA}">
      <dgm:prSet/>
      <dgm:spPr/>
      <dgm:t>
        <a:bodyPr/>
        <a:lstStyle/>
        <a:p>
          <a:endParaRPr lang="en-US" sz="1600"/>
        </a:p>
      </dgm:t>
    </dgm:pt>
    <dgm:pt modelId="{564FD776-3FEB-C24E-A25C-5EB093263978}" type="sibTrans" cxnId="{5552ED1E-6F0B-164F-ABAF-B05CACA5F2CA}">
      <dgm:prSet/>
      <dgm:spPr/>
      <dgm:t>
        <a:bodyPr/>
        <a:lstStyle/>
        <a:p>
          <a:endParaRPr lang="en-US"/>
        </a:p>
      </dgm:t>
    </dgm:pt>
    <dgm:pt modelId="{48FF6AE9-924F-1F4A-830F-408D92262E1C}">
      <dgm:prSet phldrT="[Text]" custT="1"/>
      <dgm:spPr/>
      <dgm:t>
        <a:bodyPr/>
        <a:lstStyle/>
        <a:p>
          <a:r>
            <a:rPr lang="uk-UA" sz="1600" dirty="0" smtClean="0">
              <a:latin typeface=""/>
            </a:rPr>
            <a:t>Нарахування ЮО</a:t>
          </a:r>
          <a:endParaRPr lang="en-US" sz="1600" dirty="0">
            <a:latin typeface=""/>
          </a:endParaRPr>
        </a:p>
      </dgm:t>
    </dgm:pt>
    <dgm:pt modelId="{7DC02B92-B72E-4F42-B624-1369F9D9E892}" type="parTrans" cxnId="{C2F423BE-4D1F-6A42-BF03-ABE60B6894BE}">
      <dgm:prSet/>
      <dgm:spPr/>
      <dgm:t>
        <a:bodyPr/>
        <a:lstStyle/>
        <a:p>
          <a:endParaRPr lang="en-US" sz="1600"/>
        </a:p>
      </dgm:t>
    </dgm:pt>
    <dgm:pt modelId="{77CCE120-AC4B-7E46-B116-ACFF0FA99CEF}" type="sibTrans" cxnId="{C2F423BE-4D1F-6A42-BF03-ABE60B6894BE}">
      <dgm:prSet/>
      <dgm:spPr/>
      <dgm:t>
        <a:bodyPr/>
        <a:lstStyle/>
        <a:p>
          <a:endParaRPr lang="en-US"/>
        </a:p>
      </dgm:t>
    </dgm:pt>
    <dgm:pt modelId="{1490A973-409B-684F-AF54-A9903200385F}">
      <dgm:prSet phldrT="[Text]" custT="1"/>
      <dgm:spPr/>
      <dgm:t>
        <a:bodyPr/>
        <a:lstStyle/>
        <a:p>
          <a:r>
            <a:rPr lang="uk-UA" sz="1600" dirty="0" smtClean="0"/>
            <a:t>Нарахування ФО</a:t>
          </a:r>
          <a:endParaRPr lang="en-US" sz="1600" dirty="0"/>
        </a:p>
      </dgm:t>
    </dgm:pt>
    <dgm:pt modelId="{D178291D-0913-0247-BFCA-A2217C844BFA}" type="parTrans" cxnId="{46E2A769-6EFD-3D4A-9437-91A3EBB394AC}">
      <dgm:prSet/>
      <dgm:spPr/>
      <dgm:t>
        <a:bodyPr/>
        <a:lstStyle/>
        <a:p>
          <a:endParaRPr lang="en-US" sz="1600"/>
        </a:p>
      </dgm:t>
    </dgm:pt>
    <dgm:pt modelId="{2206E256-DFB0-724F-A8D9-281D88E6D58D}" type="sibTrans" cxnId="{46E2A769-6EFD-3D4A-9437-91A3EBB394AC}">
      <dgm:prSet/>
      <dgm:spPr/>
      <dgm:t>
        <a:bodyPr/>
        <a:lstStyle/>
        <a:p>
          <a:endParaRPr lang="en-US"/>
        </a:p>
      </dgm:t>
    </dgm:pt>
    <dgm:pt modelId="{55AC68DC-E105-F240-90C9-312CCE41B192}">
      <dgm:prSet phldrT="[Text]" custT="1"/>
      <dgm:spPr/>
      <dgm:t>
        <a:bodyPr/>
        <a:lstStyle/>
        <a:p>
          <a:r>
            <a:rPr lang="uk-UA" sz="1600" dirty="0" smtClean="0"/>
            <a:t>Облік лічильників</a:t>
          </a:r>
          <a:endParaRPr lang="en-US" sz="1600" dirty="0"/>
        </a:p>
      </dgm:t>
    </dgm:pt>
    <dgm:pt modelId="{6471E220-30FA-6A4D-9219-021B3B618FE1}" type="parTrans" cxnId="{DA207D56-349F-3B44-A940-B301D8F37C34}">
      <dgm:prSet/>
      <dgm:spPr/>
      <dgm:t>
        <a:bodyPr/>
        <a:lstStyle/>
        <a:p>
          <a:endParaRPr lang="en-US" sz="1600"/>
        </a:p>
      </dgm:t>
    </dgm:pt>
    <dgm:pt modelId="{7A61594C-D5D1-7142-9B28-E0DE3DD54073}" type="sibTrans" cxnId="{DA207D56-349F-3B44-A940-B301D8F37C34}">
      <dgm:prSet/>
      <dgm:spPr/>
      <dgm:t>
        <a:bodyPr/>
        <a:lstStyle/>
        <a:p>
          <a:endParaRPr lang="en-US"/>
        </a:p>
      </dgm:t>
    </dgm:pt>
    <dgm:pt modelId="{B31C0026-CB38-43FC-A1BB-82405AF68B97}">
      <dgm:prSet custT="1"/>
      <dgm:spPr/>
      <dgm:t>
        <a:bodyPr/>
        <a:lstStyle/>
        <a:p>
          <a:r>
            <a:rPr lang="uk-UA" sz="1600" dirty="0" smtClean="0"/>
            <a:t>Паспорт будинку</a:t>
          </a:r>
          <a:endParaRPr lang="uk-UA" sz="1600" dirty="0"/>
        </a:p>
      </dgm:t>
    </dgm:pt>
    <dgm:pt modelId="{D2096F5D-2196-467F-9028-05A0CC60995D}" type="parTrans" cxnId="{3AEAA95F-9201-4F66-B46A-FF5F6178EE04}">
      <dgm:prSet/>
      <dgm:spPr/>
      <dgm:t>
        <a:bodyPr/>
        <a:lstStyle/>
        <a:p>
          <a:endParaRPr lang="uk-UA" sz="1600"/>
        </a:p>
      </dgm:t>
    </dgm:pt>
    <dgm:pt modelId="{2222D40F-F130-47E7-89F9-D0982A08ECD0}" type="sibTrans" cxnId="{3AEAA95F-9201-4F66-B46A-FF5F6178EE04}">
      <dgm:prSet/>
      <dgm:spPr/>
      <dgm:t>
        <a:bodyPr/>
        <a:lstStyle/>
        <a:p>
          <a:endParaRPr lang="uk-UA"/>
        </a:p>
      </dgm:t>
    </dgm:pt>
    <dgm:pt modelId="{8799A033-5B93-4CE8-8497-A61B2621E033}">
      <dgm:prSet custT="1"/>
      <dgm:spPr/>
      <dgm:t>
        <a:bodyPr/>
        <a:lstStyle/>
        <a:p>
          <a:r>
            <a:rPr lang="uk-UA" sz="1600" dirty="0" smtClean="0"/>
            <a:t>Екологія</a:t>
          </a:r>
          <a:endParaRPr lang="uk-UA" sz="1600" dirty="0"/>
        </a:p>
      </dgm:t>
    </dgm:pt>
    <dgm:pt modelId="{F3F7B79F-035F-4A6A-827F-5F5004AE8770}" type="parTrans" cxnId="{95745B04-8FDC-4F71-A14E-6E5963642F31}">
      <dgm:prSet/>
      <dgm:spPr/>
      <dgm:t>
        <a:bodyPr/>
        <a:lstStyle/>
        <a:p>
          <a:endParaRPr lang="uk-UA" sz="1600"/>
        </a:p>
      </dgm:t>
    </dgm:pt>
    <dgm:pt modelId="{7E364BD7-F6DF-4BBD-A906-7BC3FEC0555C}" type="sibTrans" cxnId="{95745B04-8FDC-4F71-A14E-6E5963642F31}">
      <dgm:prSet/>
      <dgm:spPr/>
      <dgm:t>
        <a:bodyPr/>
        <a:lstStyle/>
        <a:p>
          <a:endParaRPr lang="uk-UA"/>
        </a:p>
      </dgm:t>
    </dgm:pt>
    <dgm:pt modelId="{E4C91E4A-7E0D-41C9-A5B9-363E759D75B3}">
      <dgm:prSet custT="1"/>
      <dgm:spPr/>
      <dgm:t>
        <a:bodyPr/>
        <a:lstStyle/>
        <a:p>
          <a:r>
            <a:rPr lang="uk-UA" sz="1600" dirty="0" smtClean="0"/>
            <a:t>Метрологія</a:t>
          </a:r>
          <a:endParaRPr lang="uk-UA" sz="1600" dirty="0"/>
        </a:p>
      </dgm:t>
    </dgm:pt>
    <dgm:pt modelId="{0EC252B1-FF04-415F-A57D-3AC3D0D69CA8}" type="parTrans" cxnId="{04332F14-000D-4553-B111-A31EFECD036E}">
      <dgm:prSet/>
      <dgm:spPr/>
      <dgm:t>
        <a:bodyPr/>
        <a:lstStyle/>
        <a:p>
          <a:endParaRPr lang="uk-UA" sz="1600"/>
        </a:p>
      </dgm:t>
    </dgm:pt>
    <dgm:pt modelId="{4EE0BBCF-0923-4A18-8F9C-275F883A0485}" type="sibTrans" cxnId="{04332F14-000D-4553-B111-A31EFECD036E}">
      <dgm:prSet/>
      <dgm:spPr/>
      <dgm:t>
        <a:bodyPr/>
        <a:lstStyle/>
        <a:p>
          <a:endParaRPr lang="uk-UA"/>
        </a:p>
      </dgm:t>
    </dgm:pt>
    <dgm:pt modelId="{2C721283-46CE-441C-A1AC-8A6B5CF23152}">
      <dgm:prSet custT="1"/>
      <dgm:spPr/>
      <dgm:t>
        <a:bodyPr/>
        <a:lstStyle/>
        <a:p>
          <a:r>
            <a:rPr lang="uk-UA" sz="1600" dirty="0" smtClean="0"/>
            <a:t>Управляючі компанії</a:t>
          </a:r>
          <a:endParaRPr lang="uk-UA" sz="1600" dirty="0"/>
        </a:p>
      </dgm:t>
    </dgm:pt>
    <dgm:pt modelId="{CDC63695-775D-45D5-BBA8-5F25DFE28DA1}" type="parTrans" cxnId="{DA4C2116-258A-4E22-A220-06415EFA7C23}">
      <dgm:prSet/>
      <dgm:spPr/>
      <dgm:t>
        <a:bodyPr/>
        <a:lstStyle/>
        <a:p>
          <a:endParaRPr lang="uk-UA" sz="1600"/>
        </a:p>
      </dgm:t>
    </dgm:pt>
    <dgm:pt modelId="{67A090C0-153A-43C6-A584-FF0A90C0290E}" type="sibTrans" cxnId="{DA4C2116-258A-4E22-A220-06415EFA7C23}">
      <dgm:prSet/>
      <dgm:spPr/>
      <dgm:t>
        <a:bodyPr/>
        <a:lstStyle/>
        <a:p>
          <a:endParaRPr lang="uk-UA"/>
        </a:p>
      </dgm:t>
    </dgm:pt>
    <dgm:pt modelId="{070D106D-84AC-FB4D-B1F9-6D63D589B454}" type="pres">
      <dgm:prSet presAssocID="{273C78FD-6EA1-8A47-B467-1AFA83D06C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135EB5-2E60-364F-B959-A13CF8AB27BA}" type="pres">
      <dgm:prSet presAssocID="{89375E5A-7D1F-A349-B7B6-4DB8E16C9A6F}" presName="centerShape" presStyleLbl="node0" presStyleIdx="0" presStyleCnt="1" custScaleX="147093" custScaleY="111257" custLinFactNeighborX="2370" custLinFactNeighborY="-20038"/>
      <dgm:spPr/>
      <dgm:t>
        <a:bodyPr/>
        <a:lstStyle/>
        <a:p>
          <a:endParaRPr lang="en-US"/>
        </a:p>
      </dgm:t>
    </dgm:pt>
    <dgm:pt modelId="{FE7DD981-0FFF-634A-845E-141B1FEDD5B5}" type="pres">
      <dgm:prSet presAssocID="{7170BD3A-7941-F148-845A-C96934C184C6}" presName="parTrans" presStyleLbl="bgSibTrans2D1" presStyleIdx="0" presStyleCnt="8"/>
      <dgm:spPr/>
      <dgm:t>
        <a:bodyPr/>
        <a:lstStyle/>
        <a:p>
          <a:endParaRPr lang="en-US"/>
        </a:p>
      </dgm:t>
    </dgm:pt>
    <dgm:pt modelId="{B91B04D1-022D-5149-83BF-8737E97D6BB4}" type="pres">
      <dgm:prSet presAssocID="{BD43D142-EE55-6A4B-ADEC-67B9472A0488}" presName="node" presStyleLbl="node1" presStyleIdx="0" presStyleCnt="8" custScaleX="276891" custScaleY="74950" custRadScaleRad="180159" custRadScaleInc="153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4249A09-98E5-6C47-977D-DADFF71F10BC}" type="pres">
      <dgm:prSet presAssocID="{7DC02B92-B72E-4F42-B624-1369F9D9E892}" presName="parTrans" presStyleLbl="bgSibTrans2D1" presStyleIdx="1" presStyleCnt="8"/>
      <dgm:spPr/>
      <dgm:t>
        <a:bodyPr/>
        <a:lstStyle/>
        <a:p>
          <a:endParaRPr lang="en-US"/>
        </a:p>
      </dgm:t>
    </dgm:pt>
    <dgm:pt modelId="{D4B0B813-B5CC-FC46-8891-A2644B8D8CBA}" type="pres">
      <dgm:prSet presAssocID="{48FF6AE9-924F-1F4A-830F-408D92262E1C}" presName="node" presStyleLbl="node1" presStyleIdx="1" presStyleCnt="8" custScaleX="264063" custScaleY="88621" custRadScaleRad="149947" custRadScaleInc="-1350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54F7412-12E7-4DB9-BCED-B423EBEED77C}" type="pres">
      <dgm:prSet presAssocID="{D2096F5D-2196-467F-9028-05A0CC60995D}" presName="parTrans" presStyleLbl="bgSibTrans2D1" presStyleIdx="2" presStyleCnt="8" custLinFactNeighborX="1275" custLinFactNeighborY="-4411"/>
      <dgm:spPr/>
      <dgm:t>
        <a:bodyPr/>
        <a:lstStyle/>
        <a:p>
          <a:endParaRPr lang="uk-UA"/>
        </a:p>
      </dgm:t>
    </dgm:pt>
    <dgm:pt modelId="{9E5953B4-79C0-4EB6-8ADA-8E8F9975B71F}" type="pres">
      <dgm:prSet presAssocID="{B31C0026-CB38-43FC-A1BB-82405AF68B97}" presName="node" presStyleLbl="node1" presStyleIdx="2" presStyleCnt="8" custScaleX="276470" custRadScaleRad="132808" custRadScaleInc="-1497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B9EDC6-A6D1-314F-9678-47D44B74A014}" type="pres">
      <dgm:prSet presAssocID="{6471E220-30FA-6A4D-9219-021B3B618FE1}" presName="parTrans" presStyleLbl="bgSibTrans2D1" presStyleIdx="3" presStyleCnt="8"/>
      <dgm:spPr/>
      <dgm:t>
        <a:bodyPr/>
        <a:lstStyle/>
        <a:p>
          <a:endParaRPr lang="en-US"/>
        </a:p>
      </dgm:t>
    </dgm:pt>
    <dgm:pt modelId="{49FB704E-2C8D-BE4B-8161-17E70FFF5804}" type="pres">
      <dgm:prSet presAssocID="{55AC68DC-E105-F240-90C9-312CCE41B192}" presName="node" presStyleLbl="node1" presStyleIdx="3" presStyleCnt="8" custScaleX="248173" custScaleY="107807" custRadScaleRad="176222" custRadScaleInc="3012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BA73642-4327-A04D-B313-F8AD6E45D842}" type="pres">
      <dgm:prSet presAssocID="{D178291D-0913-0247-BFCA-A2217C844BFA}" presName="parTrans" presStyleLbl="bgSibTrans2D1" presStyleIdx="4" presStyleCnt="8"/>
      <dgm:spPr/>
      <dgm:t>
        <a:bodyPr/>
        <a:lstStyle/>
        <a:p>
          <a:endParaRPr lang="en-US"/>
        </a:p>
      </dgm:t>
    </dgm:pt>
    <dgm:pt modelId="{7B2D0563-71DE-804D-84F2-12C7C8E159C4}" type="pres">
      <dgm:prSet presAssocID="{1490A973-409B-684F-AF54-A9903200385F}" presName="node" presStyleLbl="node1" presStyleIdx="4" presStyleCnt="8" custScaleX="280910" custScaleY="99696" custRadScaleRad="105800" custRadScaleInc="3731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00A446-4FF9-4163-B5EA-6322FD1EAC19}" type="pres">
      <dgm:prSet presAssocID="{F3F7B79F-035F-4A6A-827F-5F5004AE8770}" presName="parTrans" presStyleLbl="bgSibTrans2D1" presStyleIdx="5" presStyleCnt="8"/>
      <dgm:spPr/>
      <dgm:t>
        <a:bodyPr/>
        <a:lstStyle/>
        <a:p>
          <a:endParaRPr lang="uk-UA"/>
        </a:p>
      </dgm:t>
    </dgm:pt>
    <dgm:pt modelId="{212D2FC1-0665-4534-A141-F194BC2730F7}" type="pres">
      <dgm:prSet presAssocID="{8799A033-5B93-4CE8-8497-A61B2621E033}" presName="node" presStyleLbl="node1" presStyleIdx="5" presStyleCnt="8" custScaleX="240472" custRadScaleRad="102244" custRadScaleInc="-1501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17DF7C-AB77-4DA9-930B-DB8B3EDEE594}" type="pres">
      <dgm:prSet presAssocID="{0EC252B1-FF04-415F-A57D-3AC3D0D69CA8}" presName="parTrans" presStyleLbl="bgSibTrans2D1" presStyleIdx="6" presStyleCnt="8"/>
      <dgm:spPr/>
      <dgm:t>
        <a:bodyPr/>
        <a:lstStyle/>
        <a:p>
          <a:endParaRPr lang="uk-UA"/>
        </a:p>
      </dgm:t>
    </dgm:pt>
    <dgm:pt modelId="{95A08049-0C8C-47CB-9221-0A43F6433AC9}" type="pres">
      <dgm:prSet presAssocID="{E4C91E4A-7E0D-41C9-A5B9-363E759D75B3}" presName="node" presStyleLbl="node1" presStyleIdx="6" presStyleCnt="8" custScaleX="241294" custRadScaleRad="148913" custRadScaleInc="364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C576FB-4BBE-4297-B822-A390B30A0C43}" type="pres">
      <dgm:prSet presAssocID="{CDC63695-775D-45D5-BBA8-5F25DFE28DA1}" presName="parTrans" presStyleLbl="bgSibTrans2D1" presStyleIdx="7" presStyleCnt="8"/>
      <dgm:spPr/>
      <dgm:t>
        <a:bodyPr/>
        <a:lstStyle/>
        <a:p>
          <a:endParaRPr lang="uk-UA"/>
        </a:p>
      </dgm:t>
    </dgm:pt>
    <dgm:pt modelId="{AD30B8CB-69F8-4681-A1B2-3016671B6A60}" type="pres">
      <dgm:prSet presAssocID="{2C721283-46CE-441C-A1AC-8A6B5CF23152}" presName="node" presStyleLbl="node1" presStyleIdx="7" presStyleCnt="8" custScaleX="273497" custRadScaleRad="12499" custRadScaleInc="4063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89F66E3-8F73-4D2F-B827-6FD2EE2885EF}" type="presOf" srcId="{2C721283-46CE-441C-A1AC-8A6B5CF23152}" destId="{AD30B8CB-69F8-4681-A1B2-3016671B6A60}" srcOrd="0" destOrd="0" presId="urn:microsoft.com/office/officeart/2005/8/layout/radial4"/>
    <dgm:cxn modelId="{D66D2E7C-BE8D-455F-BEA9-3B02016419B1}" type="presOf" srcId="{7DC02B92-B72E-4F42-B624-1369F9D9E892}" destId="{04249A09-98E5-6C47-977D-DADFF71F10BC}" srcOrd="0" destOrd="0" presId="urn:microsoft.com/office/officeart/2005/8/layout/radial4"/>
    <dgm:cxn modelId="{85DFD6AF-78F0-4544-8FF3-E7E0F2A3D0A8}" type="presOf" srcId="{D178291D-0913-0247-BFCA-A2217C844BFA}" destId="{8BA73642-4327-A04D-B313-F8AD6E45D842}" srcOrd="0" destOrd="0" presId="urn:microsoft.com/office/officeart/2005/8/layout/radial4"/>
    <dgm:cxn modelId="{E77BB2AD-8DDD-46E6-88ED-632585A20E3E}" type="presOf" srcId="{273C78FD-6EA1-8A47-B467-1AFA83D06CDD}" destId="{070D106D-84AC-FB4D-B1F9-6D63D589B454}" srcOrd="0" destOrd="0" presId="urn:microsoft.com/office/officeart/2005/8/layout/radial4"/>
    <dgm:cxn modelId="{04332F14-000D-4553-B111-A31EFECD036E}" srcId="{89375E5A-7D1F-A349-B7B6-4DB8E16C9A6F}" destId="{E4C91E4A-7E0D-41C9-A5B9-363E759D75B3}" srcOrd="6" destOrd="0" parTransId="{0EC252B1-FF04-415F-A57D-3AC3D0D69CA8}" sibTransId="{4EE0BBCF-0923-4A18-8F9C-275F883A0485}"/>
    <dgm:cxn modelId="{98BFD1A9-4151-4D99-A394-4DD90C680219}" type="presOf" srcId="{8799A033-5B93-4CE8-8497-A61B2621E033}" destId="{212D2FC1-0665-4534-A141-F194BC2730F7}" srcOrd="0" destOrd="0" presId="urn:microsoft.com/office/officeart/2005/8/layout/radial4"/>
    <dgm:cxn modelId="{4E517E3E-6617-4FCF-994A-227EBB16A4E6}" type="presOf" srcId="{55AC68DC-E105-F240-90C9-312CCE41B192}" destId="{49FB704E-2C8D-BE4B-8161-17E70FFF5804}" srcOrd="0" destOrd="0" presId="urn:microsoft.com/office/officeart/2005/8/layout/radial4"/>
    <dgm:cxn modelId="{DA207D56-349F-3B44-A940-B301D8F37C34}" srcId="{89375E5A-7D1F-A349-B7B6-4DB8E16C9A6F}" destId="{55AC68DC-E105-F240-90C9-312CCE41B192}" srcOrd="3" destOrd="0" parTransId="{6471E220-30FA-6A4D-9219-021B3B618FE1}" sibTransId="{7A61594C-D5D1-7142-9B28-E0DE3DD54073}"/>
    <dgm:cxn modelId="{46E2A769-6EFD-3D4A-9437-91A3EBB394AC}" srcId="{89375E5A-7D1F-A349-B7B6-4DB8E16C9A6F}" destId="{1490A973-409B-684F-AF54-A9903200385F}" srcOrd="4" destOrd="0" parTransId="{D178291D-0913-0247-BFCA-A2217C844BFA}" sibTransId="{2206E256-DFB0-724F-A8D9-281D88E6D58D}"/>
    <dgm:cxn modelId="{A2398D13-A743-4071-9AB1-B0E687E84B8A}" type="presOf" srcId="{1490A973-409B-684F-AF54-A9903200385F}" destId="{7B2D0563-71DE-804D-84F2-12C7C8E159C4}" srcOrd="0" destOrd="0" presId="urn:microsoft.com/office/officeart/2005/8/layout/radial4"/>
    <dgm:cxn modelId="{E712A783-A03F-45BA-9190-9D8E2951A045}" type="presOf" srcId="{7170BD3A-7941-F148-845A-C96934C184C6}" destId="{FE7DD981-0FFF-634A-845E-141B1FEDD5B5}" srcOrd="0" destOrd="0" presId="urn:microsoft.com/office/officeart/2005/8/layout/radial4"/>
    <dgm:cxn modelId="{F94E8176-0FA1-481A-AFD6-CA00B428B6BA}" type="presOf" srcId="{D2096F5D-2196-467F-9028-05A0CC60995D}" destId="{D54F7412-12E7-4DB9-BCED-B423EBEED77C}" srcOrd="0" destOrd="0" presId="urn:microsoft.com/office/officeart/2005/8/layout/radial4"/>
    <dgm:cxn modelId="{60043083-AB21-48B3-9EF6-04D969A97BE7}" type="presOf" srcId="{CDC63695-775D-45D5-BBA8-5F25DFE28DA1}" destId="{4DC576FB-4BBE-4297-B822-A390B30A0C43}" srcOrd="0" destOrd="0" presId="urn:microsoft.com/office/officeart/2005/8/layout/radial4"/>
    <dgm:cxn modelId="{DEB1DEEB-E429-4E6C-A27D-54E2549FE67C}" type="presOf" srcId="{0EC252B1-FF04-415F-A57D-3AC3D0D69CA8}" destId="{E317DF7C-AB77-4DA9-930B-DB8B3EDEE594}" srcOrd="0" destOrd="0" presId="urn:microsoft.com/office/officeart/2005/8/layout/radial4"/>
    <dgm:cxn modelId="{DA4C2116-258A-4E22-A220-06415EFA7C23}" srcId="{89375E5A-7D1F-A349-B7B6-4DB8E16C9A6F}" destId="{2C721283-46CE-441C-A1AC-8A6B5CF23152}" srcOrd="7" destOrd="0" parTransId="{CDC63695-775D-45D5-BBA8-5F25DFE28DA1}" sibTransId="{67A090C0-153A-43C6-A584-FF0A90C0290E}"/>
    <dgm:cxn modelId="{F5D1FC01-0333-4278-AD47-BE97D69811A7}" type="presOf" srcId="{89375E5A-7D1F-A349-B7B6-4DB8E16C9A6F}" destId="{1D135EB5-2E60-364F-B959-A13CF8AB27BA}" srcOrd="0" destOrd="0" presId="urn:microsoft.com/office/officeart/2005/8/layout/radial4"/>
    <dgm:cxn modelId="{D49992B7-8774-4529-AC90-60A6747647B3}" type="presOf" srcId="{E4C91E4A-7E0D-41C9-A5B9-363E759D75B3}" destId="{95A08049-0C8C-47CB-9221-0A43F6433AC9}" srcOrd="0" destOrd="0" presId="urn:microsoft.com/office/officeart/2005/8/layout/radial4"/>
    <dgm:cxn modelId="{C2F423BE-4D1F-6A42-BF03-ABE60B6894BE}" srcId="{89375E5A-7D1F-A349-B7B6-4DB8E16C9A6F}" destId="{48FF6AE9-924F-1F4A-830F-408D92262E1C}" srcOrd="1" destOrd="0" parTransId="{7DC02B92-B72E-4F42-B624-1369F9D9E892}" sibTransId="{77CCE120-AC4B-7E46-B116-ACFF0FA99CEF}"/>
    <dgm:cxn modelId="{9FCE0666-347C-4915-9C23-2C1CBF0FD635}" type="presOf" srcId="{6471E220-30FA-6A4D-9219-021B3B618FE1}" destId="{0FB9EDC6-A6D1-314F-9678-47D44B74A014}" srcOrd="0" destOrd="0" presId="urn:microsoft.com/office/officeart/2005/8/layout/radial4"/>
    <dgm:cxn modelId="{B2BA9CD0-AE34-46EC-8828-C37F972DDB4F}" type="presOf" srcId="{B31C0026-CB38-43FC-A1BB-82405AF68B97}" destId="{9E5953B4-79C0-4EB6-8ADA-8E8F9975B71F}" srcOrd="0" destOrd="0" presId="urn:microsoft.com/office/officeart/2005/8/layout/radial4"/>
    <dgm:cxn modelId="{9FC94338-AFCA-4907-8707-C3D398CA59C0}" type="presOf" srcId="{F3F7B79F-035F-4A6A-827F-5F5004AE8770}" destId="{2900A446-4FF9-4163-B5EA-6322FD1EAC19}" srcOrd="0" destOrd="0" presId="urn:microsoft.com/office/officeart/2005/8/layout/radial4"/>
    <dgm:cxn modelId="{95745B04-8FDC-4F71-A14E-6E5963642F31}" srcId="{89375E5A-7D1F-A349-B7B6-4DB8E16C9A6F}" destId="{8799A033-5B93-4CE8-8497-A61B2621E033}" srcOrd="5" destOrd="0" parTransId="{F3F7B79F-035F-4A6A-827F-5F5004AE8770}" sibTransId="{7E364BD7-F6DF-4BBD-A906-7BC3FEC0555C}"/>
    <dgm:cxn modelId="{2A4E767C-55C6-487B-A30D-29F5E9D7D112}" type="presOf" srcId="{BD43D142-EE55-6A4B-ADEC-67B9472A0488}" destId="{B91B04D1-022D-5149-83BF-8737E97D6BB4}" srcOrd="0" destOrd="0" presId="urn:microsoft.com/office/officeart/2005/8/layout/radial4"/>
    <dgm:cxn modelId="{5552ED1E-6F0B-164F-ABAF-B05CACA5F2CA}" srcId="{89375E5A-7D1F-A349-B7B6-4DB8E16C9A6F}" destId="{BD43D142-EE55-6A4B-ADEC-67B9472A0488}" srcOrd="0" destOrd="0" parTransId="{7170BD3A-7941-F148-845A-C96934C184C6}" sibTransId="{564FD776-3FEB-C24E-A25C-5EB093263978}"/>
    <dgm:cxn modelId="{47A24E80-8F88-4F38-A341-DBF6CBB73132}" type="presOf" srcId="{48FF6AE9-924F-1F4A-830F-408D92262E1C}" destId="{D4B0B813-B5CC-FC46-8891-A2644B8D8CBA}" srcOrd="0" destOrd="0" presId="urn:microsoft.com/office/officeart/2005/8/layout/radial4"/>
    <dgm:cxn modelId="{EF2303EF-D494-C84F-9B22-CBC16963AF01}" srcId="{273C78FD-6EA1-8A47-B467-1AFA83D06CDD}" destId="{89375E5A-7D1F-A349-B7B6-4DB8E16C9A6F}" srcOrd="0" destOrd="0" parTransId="{93E728BC-16AA-7C4D-BB5C-854DFA73DFB4}" sibTransId="{09CF348B-1D94-4E48-AC7F-1DE6F60ADFB6}"/>
    <dgm:cxn modelId="{3AEAA95F-9201-4F66-B46A-FF5F6178EE04}" srcId="{89375E5A-7D1F-A349-B7B6-4DB8E16C9A6F}" destId="{B31C0026-CB38-43FC-A1BB-82405AF68B97}" srcOrd="2" destOrd="0" parTransId="{D2096F5D-2196-467F-9028-05A0CC60995D}" sibTransId="{2222D40F-F130-47E7-89F9-D0982A08ECD0}"/>
    <dgm:cxn modelId="{C98951D9-C366-4B64-9D92-CD29D5E01F62}" type="presParOf" srcId="{070D106D-84AC-FB4D-B1F9-6D63D589B454}" destId="{1D135EB5-2E60-364F-B959-A13CF8AB27BA}" srcOrd="0" destOrd="0" presId="urn:microsoft.com/office/officeart/2005/8/layout/radial4"/>
    <dgm:cxn modelId="{EFD13A64-9338-4E2C-BB01-4A6458451DED}" type="presParOf" srcId="{070D106D-84AC-FB4D-B1F9-6D63D589B454}" destId="{FE7DD981-0FFF-634A-845E-141B1FEDD5B5}" srcOrd="1" destOrd="0" presId="urn:microsoft.com/office/officeart/2005/8/layout/radial4"/>
    <dgm:cxn modelId="{D6C4424C-DAEC-4EE0-B857-3248E56C0706}" type="presParOf" srcId="{070D106D-84AC-FB4D-B1F9-6D63D589B454}" destId="{B91B04D1-022D-5149-83BF-8737E97D6BB4}" srcOrd="2" destOrd="0" presId="urn:microsoft.com/office/officeart/2005/8/layout/radial4"/>
    <dgm:cxn modelId="{B1B6AF02-8BF7-417F-A3D9-895EF7DE9E51}" type="presParOf" srcId="{070D106D-84AC-FB4D-B1F9-6D63D589B454}" destId="{04249A09-98E5-6C47-977D-DADFF71F10BC}" srcOrd="3" destOrd="0" presId="urn:microsoft.com/office/officeart/2005/8/layout/radial4"/>
    <dgm:cxn modelId="{56423534-16F7-4005-A00F-E984EC7D2419}" type="presParOf" srcId="{070D106D-84AC-FB4D-B1F9-6D63D589B454}" destId="{D4B0B813-B5CC-FC46-8891-A2644B8D8CBA}" srcOrd="4" destOrd="0" presId="urn:microsoft.com/office/officeart/2005/8/layout/radial4"/>
    <dgm:cxn modelId="{C999F853-86FD-43A9-8AA7-3AD8A6758DE9}" type="presParOf" srcId="{070D106D-84AC-FB4D-B1F9-6D63D589B454}" destId="{D54F7412-12E7-4DB9-BCED-B423EBEED77C}" srcOrd="5" destOrd="0" presId="urn:microsoft.com/office/officeart/2005/8/layout/radial4"/>
    <dgm:cxn modelId="{2CCCC418-439C-40A0-B1CC-CEA39D32D2AC}" type="presParOf" srcId="{070D106D-84AC-FB4D-B1F9-6D63D589B454}" destId="{9E5953B4-79C0-4EB6-8ADA-8E8F9975B71F}" srcOrd="6" destOrd="0" presId="urn:microsoft.com/office/officeart/2005/8/layout/radial4"/>
    <dgm:cxn modelId="{38838F0F-9194-4235-9296-B1512626EBE9}" type="presParOf" srcId="{070D106D-84AC-FB4D-B1F9-6D63D589B454}" destId="{0FB9EDC6-A6D1-314F-9678-47D44B74A014}" srcOrd="7" destOrd="0" presId="urn:microsoft.com/office/officeart/2005/8/layout/radial4"/>
    <dgm:cxn modelId="{EA76A179-F41B-4191-88A5-E83443DA6614}" type="presParOf" srcId="{070D106D-84AC-FB4D-B1F9-6D63D589B454}" destId="{49FB704E-2C8D-BE4B-8161-17E70FFF5804}" srcOrd="8" destOrd="0" presId="urn:microsoft.com/office/officeart/2005/8/layout/radial4"/>
    <dgm:cxn modelId="{8648F5CB-668A-4EEB-BF43-DFD48090641C}" type="presParOf" srcId="{070D106D-84AC-FB4D-B1F9-6D63D589B454}" destId="{8BA73642-4327-A04D-B313-F8AD6E45D842}" srcOrd="9" destOrd="0" presId="urn:microsoft.com/office/officeart/2005/8/layout/radial4"/>
    <dgm:cxn modelId="{20EE1EC8-ED24-4F19-9E12-C12607903C24}" type="presParOf" srcId="{070D106D-84AC-FB4D-B1F9-6D63D589B454}" destId="{7B2D0563-71DE-804D-84F2-12C7C8E159C4}" srcOrd="10" destOrd="0" presId="urn:microsoft.com/office/officeart/2005/8/layout/radial4"/>
    <dgm:cxn modelId="{2A17C174-C22B-4AC0-B3FA-29B957F03CBB}" type="presParOf" srcId="{070D106D-84AC-FB4D-B1F9-6D63D589B454}" destId="{2900A446-4FF9-4163-B5EA-6322FD1EAC19}" srcOrd="11" destOrd="0" presId="urn:microsoft.com/office/officeart/2005/8/layout/radial4"/>
    <dgm:cxn modelId="{1C3EFF0C-0EA5-4D34-A2BC-4EA5349C209F}" type="presParOf" srcId="{070D106D-84AC-FB4D-B1F9-6D63D589B454}" destId="{212D2FC1-0665-4534-A141-F194BC2730F7}" srcOrd="12" destOrd="0" presId="urn:microsoft.com/office/officeart/2005/8/layout/radial4"/>
    <dgm:cxn modelId="{6DF64121-1F76-472C-8393-EF4838BDD0ED}" type="presParOf" srcId="{070D106D-84AC-FB4D-B1F9-6D63D589B454}" destId="{E317DF7C-AB77-4DA9-930B-DB8B3EDEE594}" srcOrd="13" destOrd="0" presId="urn:microsoft.com/office/officeart/2005/8/layout/radial4"/>
    <dgm:cxn modelId="{46CCF42C-B92C-42C7-94B0-F817CB3BD68D}" type="presParOf" srcId="{070D106D-84AC-FB4D-B1F9-6D63D589B454}" destId="{95A08049-0C8C-47CB-9221-0A43F6433AC9}" srcOrd="14" destOrd="0" presId="urn:microsoft.com/office/officeart/2005/8/layout/radial4"/>
    <dgm:cxn modelId="{B0951FDF-C8B9-4F98-9BB8-09E0F829678F}" type="presParOf" srcId="{070D106D-84AC-FB4D-B1F9-6D63D589B454}" destId="{4DC576FB-4BBE-4297-B822-A390B30A0C43}" srcOrd="15" destOrd="0" presId="urn:microsoft.com/office/officeart/2005/8/layout/radial4"/>
    <dgm:cxn modelId="{C65A8EF4-FB3C-4EC5-A6EE-C5387568860C}" type="presParOf" srcId="{070D106D-84AC-FB4D-B1F9-6D63D589B454}" destId="{AD30B8CB-69F8-4681-A1B2-3016671B6A60}" srcOrd="16" destOrd="0" presId="urn:microsoft.com/office/officeart/2005/8/layout/radial4"/>
  </dgm:cxnLst>
  <dgm:bg/>
  <dgm:whole>
    <a:ln w="28575" cmpd="sng">
      <a:solidFill>
        <a:schemeClr val="tx2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00724-DEAF-4E2D-80EC-D19C1879DD0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31846-9DC4-48C8-9F23-2869DE460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E5F63-A0ED-C44B-A09F-B9D440BDDB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0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1846-9DC4-48C8-9F23-2869DE4604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4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smtClean="0">
                <a:sym typeface="Wingdings" panose="05000000000000000000" pitchFamily="2" charset="2"/>
              </a:rPr>
              <a:t>Однак воно швидко наближається. Кількість приладів, підключених до Інтернету, перевищило кількість населення ще у 2009 році!</a:t>
            </a:r>
          </a:p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1846-9DC4-48C8-9F23-2869DE4604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85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Хто для вас ІТ?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 smtClean="0"/>
              <a:t>Якщо просто користувачі існуючих програм, то просто розвивайте своїх</a:t>
            </a:r>
            <a:r>
              <a:rPr lang="uk-UA" baseline="0" dirty="0" smtClean="0"/>
              <a:t> людей, вчить їх не боятися техніки, користуватися всім новим, купувати комп'ютери, ставити антивіруси та вчасно заправляти картриджі</a:t>
            </a:r>
            <a:r>
              <a:rPr lang="uk-UA" baseline="0" dirty="0" smtClean="0">
                <a:sym typeface="Wingdings" panose="05000000000000000000" pitchFamily="2" charset="2"/>
              </a:rPr>
              <a:t>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baseline="0" dirty="0" smtClean="0">
                <a:sym typeface="Wingdings" panose="05000000000000000000" pitchFamily="2" charset="2"/>
              </a:rPr>
              <a:t>Якщо ви маєте цілу систему і хочете управляти нею та наприклад новими звітами – вам потрібний відділ ІТ. Вам потрібні процеси і люди, які можуть вирішувати питання на різних рівнях компанії.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baseline="0" dirty="0" smtClean="0">
                <a:sym typeface="Wingdings" panose="05000000000000000000" pitchFamily="2" charset="2"/>
              </a:rPr>
              <a:t>Ви вже великі і потребуєте велику сучасну інформаційну систему? Не думайте писати її самі Шукайте провайдера – інтегратора, що знає технології! Управління людьми, контроль над процесами.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baseline="0" dirty="0" smtClean="0">
                <a:sym typeface="Wingdings" panose="05000000000000000000" pitchFamily="2" charset="2"/>
              </a:rPr>
              <a:t>Вам потрібні складні звіти і швидкі управлінські рішення? Ви маєте розвинути в себе компетенцію Бізнес Аналітиків, та Проектних Менеджерів, котрі зможуть правильно ставити завдання вашими підрядникам та інтеграторам. Завдання – контроль над продуктом, його життєвим циклом, ринковими рішеннями.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baseline="0" dirty="0" smtClean="0">
                <a:sym typeface="Wingdings" panose="05000000000000000000" pitchFamily="2" charset="2"/>
              </a:rPr>
              <a:t>Ви готові до інформаційної трансформації? Ви розумієте, що світ змінюється і не хочете відставати від трендів? Вам потрібний ІТ Партнер! Ми маємо працювати з вами на рівні вищого керівництва. Ми маємо розуміти, що вам потрібно зараз і в майбутньому і разом робити </a:t>
            </a:r>
            <a:r>
              <a:rPr lang="en-US" baseline="0" dirty="0" smtClean="0">
                <a:sym typeface="Wingdings" panose="05000000000000000000" pitchFamily="2" charset="2"/>
              </a:rPr>
              <a:t>R&amp;D </a:t>
            </a:r>
            <a:r>
              <a:rPr lang="uk-UA" baseline="0" dirty="0" smtClean="0">
                <a:sym typeface="Wingdings" panose="05000000000000000000" pitchFamily="2" charset="2"/>
              </a:rPr>
              <a:t>дослідження та стратегію ІТ у ваші компанії, створювати інформаційні сервіси.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uk-UA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E5F63-A0ED-C44B-A09F-B9D440BDDB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Для цього вам потрібні надійні дані і правильний аналіз.</a:t>
            </a:r>
          </a:p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1846-9DC4-48C8-9F23-2869DE4604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2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88723" y="2701639"/>
            <a:ext cx="7631084" cy="173103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defRPr sz="6500" baseline="0"/>
            </a:lvl1pPr>
          </a:lstStyle>
          <a:p>
            <a:r>
              <a:rPr lang="en-US" dirty="0" smtClean="0"/>
              <a:t>Click to add title</a:t>
            </a:r>
            <a:br>
              <a:rPr lang="en-US" dirty="0" smtClean="0"/>
            </a:br>
            <a:r>
              <a:rPr lang="en-US" dirty="0" smtClean="0"/>
              <a:t>65 </a:t>
            </a:r>
            <a:r>
              <a:rPr lang="en-US" dirty="0" err="1" smtClean="0"/>
              <a:t>pt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88725" y="1963226"/>
            <a:ext cx="8969433" cy="454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0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 smtClean="0"/>
              <a:t>Click to add Subtitle 30pt</a:t>
            </a:r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050" y="271780"/>
            <a:ext cx="116459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3461" y="5302608"/>
            <a:ext cx="2923244" cy="12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0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2202" y="1233488"/>
            <a:ext cx="5539337" cy="63716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500">
                <a:solidFill>
                  <a:srgbClr val="171B65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0"/>
          </p:nvPr>
        </p:nvSpPr>
        <p:spPr>
          <a:xfrm>
            <a:off x="6240463" y="1233488"/>
            <a:ext cx="5688019" cy="536416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12203" y="2221356"/>
            <a:ext cx="5539336" cy="43762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9165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contacts 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727" y="2132233"/>
            <a:ext cx="988353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/>
            </a:lvl1pPr>
          </a:lstStyle>
          <a:p>
            <a:endParaRPr lang="uk-U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050" y="271780"/>
            <a:ext cx="11645900" cy="6858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51551" y="5001138"/>
            <a:ext cx="7381835" cy="1477328"/>
          </a:xfrm>
          <a:prstGeom prst="rect">
            <a:avLst/>
          </a:prstGeom>
          <a:noFill/>
        </p:spPr>
        <p:txBody>
          <a:bodyPr wrap="square" numCol="4" spcCol="144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USA HQ</a:t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Toll Free: 866-687-3588 </a:t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+1-512-516-8880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Ukraine HQ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+380-32-240-9090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Bulgaria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+359-2-902-3760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Germany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+49-69-2602-5857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Netherlands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+31-20-262-33-23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Poland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+48-71-382-2800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UK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+44-207-544-8414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EMAIL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info@softserveinc.com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WEBSITE: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www.softserveinc.com</a:t>
            </a:r>
            <a:endParaRPr kumimoji="0" lang="uk-UA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8539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contacts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63531" y="4834657"/>
            <a:ext cx="11664951" cy="1763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0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68727" y="2132233"/>
            <a:ext cx="988353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171B65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951551" y="5001138"/>
            <a:ext cx="7381835" cy="1477328"/>
          </a:xfrm>
          <a:prstGeom prst="rect">
            <a:avLst/>
          </a:prstGeom>
          <a:noFill/>
        </p:spPr>
        <p:txBody>
          <a:bodyPr wrap="square" numCol="4" spcCol="144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USA HQ</a:t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Toll Free: 866-687-3588 </a:t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+1-512-516-8880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Ukraine HQ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+380-32-240-9090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Bulgaria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+359-2-902-3760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Germany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+49-69-2602-5857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Netherlands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+31-20-262-33-23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Poland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+48-71-382-2800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UK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Tel: +44-207-544-8414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EMAIL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info@softserveinc.com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WEBSITE: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www.softserveinc.com</a:t>
            </a:r>
            <a:endParaRPr kumimoji="0" lang="uk-UA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5534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14400"/>
          </a:xfrm>
        </p:spPr>
        <p:txBody>
          <a:bodyPr>
            <a:normAutofit/>
          </a:bodyPr>
          <a:lstStyle>
            <a:lvl1pPr algn="ctr">
              <a:defRPr lang="en-US" sz="4000" b="0" kern="1200" dirty="0">
                <a:solidFill>
                  <a:srgbClr val="32469A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4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16824"/>
            <a:ext cx="12192000" cy="541176"/>
          </a:xfrm>
          <a:prstGeom prst="rect">
            <a:avLst/>
          </a:prstGeom>
          <a:solidFill>
            <a:srgbClr val="171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5039" y="641945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A19A33-8BAD-411F-99E2-261735D7011E}" type="slidenum">
              <a:rPr lang="en-US" altLang="uk-UA" smtClean="0"/>
              <a:pPr>
                <a:defRPr/>
              </a:pPr>
              <a:t>‹#›</a:t>
            </a:fld>
            <a:endParaRPr lang="en-US" alt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21" y="6313332"/>
            <a:ext cx="2491273" cy="5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4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12451" y="1464898"/>
            <a:ext cx="4786022" cy="4159615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435" y="343778"/>
            <a:ext cx="4772878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6" name="Content Placeholder 7"/>
          <p:cNvSpPr>
            <a:spLocks noGrp="1"/>
          </p:cNvSpPr>
          <p:nvPr>
            <p:ph idx="1" hasCustomPrompt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Object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515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61" y="1233488"/>
            <a:ext cx="11513504" cy="3425825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200"/>
            </a:lvl1pPr>
            <a:lvl2pPr marL="685750" indent="-228584">
              <a:buClr>
                <a:schemeClr val="bg2"/>
              </a:buClr>
              <a:buFont typeface="Tahoma" panose="020B0604030504040204" pitchFamily="34" charset="0"/>
              <a:buChar char="▪"/>
              <a:defRPr sz="2200"/>
            </a:lvl2pPr>
            <a:lvl3pPr marL="1142914" indent="-228584">
              <a:buClr>
                <a:schemeClr val="bg2"/>
              </a:buClr>
              <a:buFont typeface="Tahoma" panose="020B0604030504040204" pitchFamily="34" charset="0"/>
              <a:buChar char="-"/>
              <a:defRPr sz="2200"/>
            </a:lvl3pPr>
            <a:lvl4pPr marL="1600080" indent="-228584">
              <a:buClr>
                <a:schemeClr val="bg2"/>
              </a:buClr>
              <a:buSzPct val="80000"/>
              <a:buFont typeface="Tahoma" panose="020B0604030504040204" pitchFamily="34" charset="0"/>
              <a:buChar char="▪"/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6560" y="343778"/>
            <a:ext cx="11511915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585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61" y="1233488"/>
            <a:ext cx="11513504" cy="3425825"/>
          </a:xfrm>
        </p:spPr>
        <p:txBody>
          <a:bodyPr/>
          <a:lstStyle>
            <a:lvl1pPr marL="0" indent="0">
              <a:buClr>
                <a:schemeClr val="accent4"/>
              </a:buClr>
              <a:buFontTx/>
              <a:buNone/>
              <a:defRPr sz="2200"/>
            </a:lvl1pPr>
            <a:lvl2pPr marL="685750" indent="-228584">
              <a:buClr>
                <a:schemeClr val="bg2"/>
              </a:buClr>
              <a:buFont typeface="Tahoma" panose="020B0604030504040204" pitchFamily="34" charset="0"/>
              <a:buChar char="▪"/>
              <a:defRPr sz="2200"/>
            </a:lvl2pPr>
            <a:lvl3pPr marL="1142914" indent="-228584">
              <a:buClr>
                <a:schemeClr val="bg2"/>
              </a:buClr>
              <a:buFont typeface="Tahoma" panose="020B0604030504040204" pitchFamily="34" charset="0"/>
              <a:buChar char="-"/>
              <a:defRPr sz="2200"/>
            </a:lvl3pPr>
            <a:lvl4pPr marL="1600080" indent="-228584">
              <a:buClr>
                <a:schemeClr val="bg2"/>
              </a:buClr>
              <a:buSzPct val="80000"/>
              <a:buFont typeface="Tahoma" panose="020B0604030504040204" pitchFamily="34" charset="0"/>
              <a:buChar char="▪"/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6560" y="343778"/>
            <a:ext cx="11511915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266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416560" y="1233488"/>
            <a:ext cx="11513503" cy="4391025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6560" y="343778"/>
            <a:ext cx="11511915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908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12451" y="1464898"/>
            <a:ext cx="4786022" cy="4159615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</p:spPr>
        <p:txBody>
          <a:bodyPr/>
          <a:lstStyle/>
          <a:p>
            <a:endParaRPr lang="uk-UA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435" y="343778"/>
            <a:ext cx="4772878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452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88723" y="2701639"/>
            <a:ext cx="7631084" cy="173103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defRPr sz="6500" baseline="0"/>
            </a:lvl1pPr>
          </a:lstStyle>
          <a:p>
            <a:r>
              <a:rPr lang="en-US" dirty="0" smtClean="0"/>
              <a:t>Click to add title</a:t>
            </a:r>
            <a:br>
              <a:rPr lang="en-US" dirty="0" smtClean="0"/>
            </a:br>
            <a:r>
              <a:rPr lang="en-US" dirty="0" smtClean="0"/>
              <a:t>65 </a:t>
            </a:r>
            <a:r>
              <a:rPr lang="en-US" dirty="0" err="1" smtClean="0"/>
              <a:t>pt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88725" y="1963226"/>
            <a:ext cx="8969433" cy="454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0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 smtClean="0"/>
              <a:t>Click to add Subtitle 30pt</a:t>
            </a:r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050" y="271780"/>
            <a:ext cx="116459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91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14145" y="1233488"/>
            <a:ext cx="4728944" cy="4391025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0"/>
          </p:nvPr>
        </p:nvSpPr>
        <p:spPr>
          <a:xfrm>
            <a:off x="6240463" y="260350"/>
            <a:ext cx="5688019" cy="5364163"/>
          </a:xfrm>
        </p:spPr>
        <p:txBody>
          <a:bodyPr/>
          <a:lstStyle/>
          <a:p>
            <a:endParaRPr lang="uk-UA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4146" y="345774"/>
            <a:ext cx="4728944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9257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12451" y="1464898"/>
            <a:ext cx="4786022" cy="496447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435" y="343778"/>
            <a:ext cx="4772878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6" name="Content Placeholder 7"/>
          <p:cNvSpPr>
            <a:spLocks noGrp="1"/>
          </p:cNvSpPr>
          <p:nvPr>
            <p:ph idx="1" hasCustomPrompt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Object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199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6118" y="5848096"/>
            <a:ext cx="10515600" cy="5259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600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61" y="1233488"/>
            <a:ext cx="11513504" cy="342582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4"/>
              </a:buClr>
              <a:buFontTx/>
              <a:buNone/>
              <a:defRPr sz="2200"/>
            </a:lvl1pPr>
            <a:lvl2pPr marL="685750" indent="-228584">
              <a:buClr>
                <a:schemeClr val="bg2"/>
              </a:buClr>
              <a:buFont typeface="Tahoma" panose="020B0604030504040204" pitchFamily="34" charset="0"/>
              <a:buChar char="▪"/>
              <a:defRPr sz="2200"/>
            </a:lvl2pPr>
            <a:lvl3pPr marL="1142914" indent="-228584">
              <a:buClr>
                <a:schemeClr val="bg2"/>
              </a:buClr>
              <a:buFont typeface="Tahoma" panose="020B0604030504040204" pitchFamily="34" charset="0"/>
              <a:buChar char="-"/>
              <a:defRPr sz="2200"/>
            </a:lvl3pPr>
            <a:lvl4pPr marL="1600080" indent="-228584">
              <a:buClr>
                <a:schemeClr val="bg2"/>
              </a:buClr>
              <a:buSzPct val="80000"/>
              <a:buFont typeface="Tahoma" panose="020B0604030504040204" pitchFamily="34" charset="0"/>
              <a:buChar char="▪"/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6560" y="343778"/>
            <a:ext cx="11511915" cy="52597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1065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263530" y="1233488"/>
            <a:ext cx="11664391" cy="5364162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88725" y="4741589"/>
            <a:ext cx="8969433" cy="454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 smtClean="0"/>
              <a:t>Click to add Subtitle 30pt</a:t>
            </a:r>
            <a:endParaRPr lang="uk-UA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88723" y="5434552"/>
            <a:ext cx="10741340" cy="9247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defRPr sz="6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 65 </a:t>
            </a:r>
            <a:r>
              <a:rPr lang="en-US" dirty="0" err="1" smtClean="0"/>
              <a:t>pt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4339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63525" y="1233488"/>
            <a:ext cx="11686056" cy="5380037"/>
          </a:xfrm>
        </p:spPr>
        <p:txBody>
          <a:bodyPr/>
          <a:lstStyle/>
          <a:p>
            <a:endParaRPr lang="uk-UA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88726" y="1972753"/>
            <a:ext cx="8969433" cy="454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 smtClean="0"/>
              <a:t>Click to add subtitle 30pt</a:t>
            </a:r>
            <a:endParaRPr lang="uk-UA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88723" y="2701639"/>
            <a:ext cx="7631084" cy="173103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br>
              <a:rPr lang="en-US" dirty="0" smtClean="0"/>
            </a:br>
            <a:r>
              <a:rPr lang="en-US" dirty="0" smtClean="0"/>
              <a:t>65 </a:t>
            </a:r>
            <a:r>
              <a:rPr lang="en-US" dirty="0" err="1" smtClean="0"/>
              <a:t>pt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171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263531" y="1233498"/>
            <a:ext cx="11664951" cy="4364007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63532" y="5851565"/>
            <a:ext cx="8969433" cy="454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500">
                <a:solidFill>
                  <a:srgbClr val="171B65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 smtClean="0"/>
              <a:t>Click to add subtitle 35pt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723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2202" y="1233488"/>
            <a:ext cx="11355761" cy="5259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>
                <a:solidFill>
                  <a:srgbClr val="171B65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12201" y="2034652"/>
            <a:ext cx="113522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text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Third level</a:t>
            </a:r>
            <a:endParaRPr lang="ru-RU" dirty="0" smtClean="0"/>
          </a:p>
          <a:p>
            <a:pPr lvl="3"/>
            <a:r>
              <a:rPr lang="en-US" dirty="0" smtClean="0"/>
              <a:t>Fourth level</a:t>
            </a:r>
            <a:endParaRPr lang="ru-RU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8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2202" y="1233488"/>
            <a:ext cx="11355761" cy="5259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>
                <a:solidFill>
                  <a:srgbClr val="171B65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12202" y="2033697"/>
            <a:ext cx="11517861" cy="456395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4"/>
              </a:buClr>
              <a:buFontTx/>
              <a:buNone/>
              <a:defRPr sz="2200"/>
            </a:lvl1pPr>
            <a:lvl2pPr marL="685750" indent="-228584">
              <a:buClr>
                <a:schemeClr val="bg2"/>
              </a:buClr>
              <a:buFont typeface="Tahoma" panose="020B0604030504040204" pitchFamily="34" charset="0"/>
              <a:buChar char="▪"/>
              <a:defRPr sz="2200"/>
            </a:lvl2pPr>
            <a:lvl3pPr marL="1142914" indent="-228584">
              <a:buClr>
                <a:schemeClr val="bg2"/>
              </a:buClr>
              <a:buFont typeface="Tahoma" panose="020B0604030504040204" pitchFamily="34" charset="0"/>
              <a:buChar char="-"/>
              <a:defRPr sz="2200"/>
            </a:lvl3pPr>
            <a:lvl4pPr marL="1600080" indent="-228584">
              <a:buClr>
                <a:schemeClr val="bg2"/>
              </a:buClr>
              <a:buSzPct val="80000"/>
              <a:buFont typeface="Tahoma" panose="020B0604030504040204" pitchFamily="34" charset="0"/>
              <a:buChar char="▪"/>
              <a:defRPr sz="22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746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2202" y="1233488"/>
            <a:ext cx="11346033" cy="5259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>
                <a:solidFill>
                  <a:srgbClr val="171B65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412202" y="2031338"/>
            <a:ext cx="11517861" cy="454501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4043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2203" y="1231207"/>
            <a:ext cx="5536880" cy="63716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500">
                <a:solidFill>
                  <a:srgbClr val="171B65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12203" y="2221356"/>
            <a:ext cx="5539336" cy="43762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dirty="0" smtClean="0"/>
              <a:t>Click to add text</a:t>
            </a:r>
            <a:endParaRPr lang="ru-RU" dirty="0" smtClean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6240463" y="1233488"/>
            <a:ext cx="5688013" cy="536416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04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12202" y="1268760"/>
            <a:ext cx="11352277" cy="46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12201" y="2168332"/>
            <a:ext cx="113522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text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Third level</a:t>
            </a:r>
            <a:endParaRPr lang="ru-RU" dirty="0" smtClean="0"/>
          </a:p>
          <a:p>
            <a:pPr lvl="3"/>
            <a:r>
              <a:rPr lang="en-US" dirty="0" smtClean="0"/>
              <a:t>Fourth level</a:t>
            </a:r>
            <a:endParaRPr lang="ru-RU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73050" y="271780"/>
            <a:ext cx="116459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50" r:id="rId3"/>
    <p:sldLayoutId id="2147483672" r:id="rId4"/>
    <p:sldLayoutId id="2147483651" r:id="rId5"/>
    <p:sldLayoutId id="2147483654" r:id="rId6"/>
    <p:sldLayoutId id="2147483675" r:id="rId7"/>
    <p:sldLayoutId id="2147483655" r:id="rId8"/>
    <p:sldLayoutId id="2147483656" r:id="rId9"/>
    <p:sldLayoutId id="2147483674" r:id="rId10"/>
    <p:sldLayoutId id="2147483658" r:id="rId11"/>
    <p:sldLayoutId id="2147483673" r:id="rId12"/>
    <p:sldLayoutId id="2147483692" r:id="rId13"/>
    <p:sldLayoutId id="2147483694" r:id="rId14"/>
    <p:sldLayoutId id="2147483698" r:id="rId15"/>
  </p:sldLayoutIdLst>
  <p:timing>
    <p:tnLst>
      <p:par>
        <p:cTn id="1" dur="indefinite" restart="never" nodeType="tmRoot"/>
      </p:par>
    </p:tnLst>
  </p:timing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66">
          <p15:clr>
            <a:srgbClr val="F26B43"/>
          </p15:clr>
        </p15:guide>
        <p15:guide id="2" pos="7515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pos="847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pos="3749">
          <p15:clr>
            <a:srgbClr val="F26B43"/>
          </p15:clr>
        </p15:guide>
        <p15:guide id="9" pos="393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560" y="131308"/>
            <a:ext cx="11330708" cy="917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title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6560" y="1160923"/>
            <a:ext cx="11330708" cy="336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text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  <a:p>
            <a:pPr lvl="2"/>
            <a:r>
              <a:rPr lang="en-US" dirty="0" smtClean="0"/>
              <a:t>Third level</a:t>
            </a:r>
            <a:endParaRPr lang="ru-RU" dirty="0" smtClean="0"/>
          </a:p>
          <a:p>
            <a:pPr lvl="3"/>
            <a:r>
              <a:rPr lang="en-US" dirty="0" smtClean="0"/>
              <a:t>Fourth level</a:t>
            </a:r>
            <a:endParaRPr lang="ru-RU" dirty="0" smtClean="0"/>
          </a:p>
          <a:p>
            <a:pPr lvl="4"/>
            <a:r>
              <a:rPr lang="en-US" dirty="0" smtClean="0"/>
              <a:t>Fifth</a:t>
            </a:r>
            <a:r>
              <a:rPr lang="ru-RU" dirty="0" smtClean="0"/>
              <a:t> </a:t>
            </a:r>
            <a:r>
              <a:rPr lang="en-US" dirty="0" smtClean="0"/>
              <a:t>level</a:t>
            </a:r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3550" y="6031830"/>
            <a:ext cx="2878557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1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683" r:id="rId3"/>
    <p:sldLayoutId id="2147483684" r:id="rId4"/>
    <p:sldLayoutId id="2147483685" r:id="rId5"/>
    <p:sldLayoutId id="2147483697" r:id="rId6"/>
  </p:sldLayoutIdLst>
  <p:timing>
    <p:tnLst>
      <p:par>
        <p:cTn id="1" dur="indefinite" restart="never" nodeType="tmRoot"/>
      </p:par>
    </p:tnLst>
  </p:timing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>
              <a:lumMod val="10000"/>
            </a:schemeClr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10000"/>
            </a:schemeClr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>
              <a:lumMod val="10000"/>
            </a:schemeClr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>
              <a:lumMod val="10000"/>
            </a:schemeClr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>
              <a:lumMod val="10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67">
          <p15:clr>
            <a:srgbClr val="F26B43"/>
          </p15:clr>
        </p15:guide>
        <p15:guide id="2" pos="7515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pos="847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595">
          <p15:clr>
            <a:srgbClr val="F26B43"/>
          </p15:clr>
        </p15:guide>
        <p15:guide id="0" orient="horz" pos="3725" userDrawn="1">
          <p15:clr>
            <a:srgbClr val="F26B43"/>
          </p15:clr>
        </p15:guide>
        <p15:guide id="8" orient="horz" pos="3543" userDrawn="1">
          <p15:clr>
            <a:srgbClr val="F26B43"/>
          </p15:clr>
        </p15:guide>
        <p15:guide id="9" pos="3749" userDrawn="1">
          <p15:clr>
            <a:srgbClr val="F26B43"/>
          </p15:clr>
        </p15:guide>
        <p15:guide id="10" pos="393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265113" y="5624513"/>
            <a:ext cx="11664950" cy="99045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37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5" r:id="rId2"/>
  </p:sldLayoutIdLst>
  <p:timing>
    <p:tnLst>
      <p:par>
        <p:cTn id="1" dur="indefinite" restart="never" nodeType="tmRoot"/>
      </p:par>
    </p:tnLst>
  </p:timing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67">
          <p15:clr>
            <a:srgbClr val="F26B43"/>
          </p15:clr>
        </p15:guide>
        <p15:guide id="2" pos="7515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pos="847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3748" userDrawn="1">
          <p15:clr>
            <a:srgbClr val="F26B43"/>
          </p15:clr>
        </p15:guide>
        <p15:guide id="9" orient="horz" pos="35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001125" y="5171084"/>
            <a:ext cx="2781822" cy="1160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Oleh Denys,</a:t>
            </a:r>
          </a:p>
          <a:p>
            <a:pPr algn="r"/>
            <a:r>
              <a:rPr lang="en-US" sz="2000" dirty="0" smtClean="0"/>
              <a:t>EVP </a:t>
            </a:r>
            <a:r>
              <a:rPr lang="en-US" sz="2000" dirty="0" err="1" smtClean="0"/>
              <a:t>SoftServe</a:t>
            </a:r>
            <a:endParaRPr lang="en-US" sz="20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7942" y="2390861"/>
            <a:ext cx="11737571" cy="1329083"/>
          </a:xfrm>
          <a:noFill/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US" sz="4400" b="1" cap="all" spc="90" dirty="0" smtClean="0">
                <a:latin typeface="Segoe UI"/>
                <a:cs typeface="Segoe UI"/>
              </a:rPr>
              <a:t>From Smart </a:t>
            </a:r>
            <a:r>
              <a:rPr lang="en-US" sz="4400" b="1" cap="all" spc="90" dirty="0">
                <a:latin typeface="Segoe UI"/>
                <a:cs typeface="Segoe UI"/>
              </a:rPr>
              <a:t>Billing </a:t>
            </a:r>
            <a:r>
              <a:rPr lang="en-US" sz="4400" b="1" cap="all" spc="90" dirty="0" smtClean="0">
                <a:latin typeface="Segoe UI"/>
                <a:cs typeface="Segoe UI"/>
              </a:rPr>
              <a:t>to </a:t>
            </a:r>
            <a:br>
              <a:rPr lang="en-US" sz="4400" b="1" cap="all" spc="90" dirty="0" smtClean="0">
                <a:latin typeface="Segoe UI"/>
                <a:cs typeface="Segoe UI"/>
              </a:rPr>
            </a:br>
            <a:r>
              <a:rPr lang="en-US" sz="4400" b="1" cap="all" spc="90" dirty="0">
                <a:latin typeface="Segoe UI"/>
                <a:cs typeface="Segoe UI"/>
              </a:rPr>
              <a:t>	</a:t>
            </a:r>
            <a:r>
              <a:rPr lang="en-US" sz="4400" b="1" cap="all" spc="90" dirty="0" smtClean="0">
                <a:latin typeface="Segoe UI"/>
                <a:cs typeface="Segoe UI"/>
              </a:rPr>
              <a:t>			digital transformation</a:t>
            </a:r>
            <a:endParaRPr lang="en-US" sz="4400" b="1" cap="all" spc="9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52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00" y="143403"/>
            <a:ext cx="10972800" cy="822952"/>
          </a:xfrm>
        </p:spPr>
        <p:txBody>
          <a:bodyPr>
            <a:normAutofit/>
          </a:bodyPr>
          <a:lstStyle/>
          <a:p>
            <a:pPr algn="r"/>
            <a:r>
              <a:rPr lang="ru-RU" sz="4000" cap="small" dirty="0" smtClean="0">
                <a:solidFill>
                  <a:schemeClr val="bg1"/>
                </a:solidFill>
                <a:latin typeface="+mn-lt"/>
              </a:rPr>
              <a:t>Система «</a:t>
            </a:r>
            <a:r>
              <a:rPr lang="ru-RU" sz="4000" cap="small" dirty="0" err="1" smtClean="0">
                <a:solidFill>
                  <a:schemeClr val="bg1"/>
                </a:solidFill>
                <a:latin typeface="+mn-lt"/>
              </a:rPr>
              <a:t>Повірка</a:t>
            </a:r>
            <a:r>
              <a:rPr lang="ru-RU" sz="4000" cap="small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cap="small" dirty="0" err="1" smtClean="0">
                <a:solidFill>
                  <a:schemeClr val="bg1"/>
                </a:solidFill>
                <a:latin typeface="+mn-lt"/>
              </a:rPr>
              <a:t>лічильників</a:t>
            </a:r>
            <a:r>
              <a:rPr lang="ru-RU" sz="4000" cap="small" dirty="0" smtClean="0">
                <a:solidFill>
                  <a:schemeClr val="bg1"/>
                </a:solidFill>
                <a:latin typeface="+mn-lt"/>
              </a:rPr>
              <a:t>»</a:t>
            </a:r>
            <a:endParaRPr lang="en-US" sz="4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" y="2227497"/>
            <a:ext cx="6691746" cy="376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0" y="1346392"/>
            <a:ext cx="4539659" cy="261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527" y="1346392"/>
            <a:ext cx="4946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-112713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defRPr/>
            </a:pPr>
            <a:r>
              <a:rPr lang="uk-UA" sz="2000" dirty="0">
                <a:ea typeface="Segoe UI" pitchFamily="34" charset="0"/>
                <a:cs typeface="Segoe UI" pitchFamily="34" charset="0"/>
              </a:rPr>
              <a:t>Можливість автоматично обміну даними з </a:t>
            </a:r>
            <a:r>
              <a:rPr lang="uk-UA" sz="2000" dirty="0" err="1">
                <a:ea typeface="Segoe UI" pitchFamily="34" charset="0"/>
                <a:cs typeface="Segoe UI" pitchFamily="34" charset="0"/>
              </a:rPr>
              <a:t>білінговою</a:t>
            </a:r>
            <a:r>
              <a:rPr lang="uk-UA" sz="2000" dirty="0">
                <a:ea typeface="Segoe UI" pitchFamily="34" charset="0"/>
                <a:cs typeface="Segoe UI" pitchFamily="34" charset="0"/>
              </a:rPr>
              <a:t> системою провайдера</a:t>
            </a:r>
            <a:endParaRPr lang="en-US" sz="2000" dirty="0"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745" y="-53650"/>
            <a:ext cx="8761200" cy="9144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Mobile App “</a:t>
            </a:r>
            <a:r>
              <a:rPr lang="uk-UA" dirty="0" smtClean="0">
                <a:solidFill>
                  <a:schemeClr val="bg1"/>
                </a:solidFill>
              </a:rPr>
              <a:t>Збір показників лічильників»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312081"/>
            <a:ext cx="518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uk-UA" sz="1400" b="1" dirty="0">
                <a:solidFill>
                  <a:srgbClr val="333333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1" y="1112970"/>
            <a:ext cx="4907850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Мобільна аплікація під </a:t>
            </a:r>
            <a:r>
              <a:rPr lang="en-US" dirty="0" smtClean="0"/>
              <a:t>Android </a:t>
            </a:r>
            <a:r>
              <a:rPr lang="uk-UA" dirty="0" smtClean="0"/>
              <a:t>та</a:t>
            </a:r>
            <a:r>
              <a:rPr lang="en-US" dirty="0" smtClean="0"/>
              <a:t> iOS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Оптимізація під екран 3.2</a:t>
            </a:r>
            <a:r>
              <a:rPr lang="en-US" dirty="0"/>
              <a:t>” </a:t>
            </a:r>
            <a:r>
              <a:rPr lang="uk-UA" dirty="0"/>
              <a:t>та 5</a:t>
            </a:r>
            <a:r>
              <a:rPr lang="en-US" dirty="0"/>
              <a:t>” </a:t>
            </a:r>
            <a:r>
              <a:rPr lang="uk-UA" dirty="0"/>
              <a:t>зручність роботи персоналу Сховище даних для синхронізації \ обміну з білінгом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Збереження фото лічильників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Ведення користувачів в розрізі підрозділів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Привязка </a:t>
            </a:r>
            <a:r>
              <a:rPr lang="en-US" dirty="0"/>
              <a:t>EMEI </a:t>
            </a:r>
            <a:r>
              <a:rPr lang="uk-UA" dirty="0"/>
              <a:t>телефона до серверної частини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6" y="1026080"/>
            <a:ext cx="1839405" cy="2759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26079"/>
            <a:ext cx="18288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88" y="3388567"/>
            <a:ext cx="2099012" cy="315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490" y="3856227"/>
            <a:ext cx="4837010" cy="22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00" y="0"/>
            <a:ext cx="10972800" cy="914400"/>
          </a:xfrm>
        </p:spPr>
        <p:txBody>
          <a:bodyPr>
            <a:normAutofit/>
          </a:bodyPr>
          <a:lstStyle/>
          <a:p>
            <a:pPr algn="r"/>
            <a:r>
              <a:rPr lang="uk-UA" cap="small" dirty="0" smtClean="0">
                <a:solidFill>
                  <a:schemeClr val="bg1"/>
                </a:solidFill>
              </a:rPr>
              <a:t>Наступні кроки та перспективи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312081"/>
            <a:ext cx="518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uk-UA" sz="1400" b="1" dirty="0">
                <a:solidFill>
                  <a:srgbClr val="333333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199" y="871870"/>
            <a:ext cx="6239073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en-US" sz="2400" b="1" spc="90" dirty="0">
                <a:cs typeface="Segoe UI"/>
              </a:rPr>
              <a:t>Internet of Things. </a:t>
            </a:r>
            <a:r>
              <a:rPr lang="uk-UA" sz="2400" b="1" spc="90" dirty="0">
                <a:cs typeface="Segoe UI"/>
              </a:rPr>
              <a:t>Інтернет речей.</a:t>
            </a:r>
            <a:endParaRPr lang="en-US" sz="2400" b="1" spc="90" dirty="0">
              <a:cs typeface="Segoe U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815" y="1417391"/>
            <a:ext cx="4393957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99" y="1697929"/>
            <a:ext cx="5833827" cy="3939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r>
              <a:rPr lang="ru-RU" sz="2000" dirty="0">
                <a:latin typeface="Segoe UI"/>
                <a:cs typeface="Segoe UI"/>
              </a:rPr>
              <a:t>On-line контроль витрат для </a:t>
            </a:r>
            <a:r>
              <a:rPr lang="ru-RU" sz="2000" dirty="0" smtClean="0">
                <a:latin typeface="Segoe UI"/>
                <a:cs typeface="Segoe UI"/>
              </a:rPr>
              <a:t>споживача</a:t>
            </a:r>
          </a:p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r>
              <a:rPr lang="ru-RU" sz="2000" dirty="0">
                <a:latin typeface="Segoe UI"/>
                <a:cs typeface="Segoe UI"/>
              </a:rPr>
              <a:t>On-line </a:t>
            </a:r>
            <a:r>
              <a:rPr lang="uk-UA" sz="2000" dirty="0">
                <a:latin typeface="Segoe UI"/>
                <a:cs typeface="Segoe UI"/>
              </a:rPr>
              <a:t>а</a:t>
            </a:r>
            <a:r>
              <a:rPr lang="ru-RU" sz="2000" dirty="0">
                <a:latin typeface="Segoe UI"/>
                <a:cs typeface="Segoe UI"/>
              </a:rPr>
              <a:t>налітика для </a:t>
            </a:r>
            <a:r>
              <a:rPr lang="ru-RU" sz="2000" dirty="0" smtClean="0">
                <a:latin typeface="Segoe UI"/>
                <a:cs typeface="Segoe UI"/>
              </a:rPr>
              <a:t>провайдера</a:t>
            </a:r>
          </a:p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r>
              <a:rPr lang="en-US" sz="2000" dirty="0" smtClean="0">
                <a:latin typeface="Segoe UI"/>
                <a:cs typeface="Segoe UI"/>
              </a:rPr>
              <a:t>On-line </a:t>
            </a:r>
            <a:r>
              <a:rPr lang="uk-UA" sz="2000" dirty="0" smtClean="0">
                <a:latin typeface="Segoe UI"/>
                <a:cs typeface="Segoe UI"/>
              </a:rPr>
              <a:t>збір показників лічильника:</a:t>
            </a:r>
            <a:br>
              <a:rPr lang="uk-UA" sz="2000" dirty="0" smtClean="0">
                <a:latin typeface="Segoe UI"/>
                <a:cs typeface="Segoe UI"/>
              </a:rPr>
            </a:br>
            <a:r>
              <a:rPr lang="en-US" sz="2000" dirty="0" smtClean="0">
                <a:latin typeface="Segoe UI"/>
                <a:cs typeface="Segoe UI"/>
              </a:rPr>
              <a:t>Viber, </a:t>
            </a:r>
            <a:r>
              <a:rPr lang="en-US" sz="2000" dirty="0" err="1" smtClean="0">
                <a:latin typeface="Segoe UI"/>
                <a:cs typeface="Segoe UI"/>
              </a:rPr>
              <a:t>WhatsUp</a:t>
            </a:r>
            <a:r>
              <a:rPr lang="en-US" sz="2000" dirty="0" smtClean="0">
                <a:latin typeface="Segoe UI"/>
                <a:cs typeface="Segoe UI"/>
              </a:rPr>
              <a:t>, </a:t>
            </a:r>
            <a:r>
              <a:rPr lang="uk-UA" sz="2000" dirty="0" err="1" smtClean="0">
                <a:latin typeface="Segoe UI"/>
                <a:cs typeface="Segoe UI"/>
              </a:rPr>
              <a:t>соцмережі</a:t>
            </a:r>
            <a:r>
              <a:rPr lang="uk-UA" sz="2000" dirty="0" smtClean="0">
                <a:latin typeface="Segoe UI"/>
                <a:cs typeface="Segoe UI"/>
              </a:rPr>
              <a:t>…</a:t>
            </a:r>
            <a:endParaRPr lang="ru-RU" sz="2000" dirty="0" smtClean="0">
              <a:latin typeface="Segoe UI"/>
              <a:cs typeface="Segoe UI"/>
            </a:endParaRPr>
          </a:p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r>
              <a:rPr lang="uk-UA" sz="2000" dirty="0" err="1">
                <a:latin typeface="Segoe UI"/>
                <a:cs typeface="Segoe UI"/>
              </a:rPr>
              <a:t>Білінг</a:t>
            </a:r>
            <a:r>
              <a:rPr lang="uk-UA" sz="2000" dirty="0">
                <a:latin typeface="Segoe UI"/>
                <a:cs typeface="Segoe UI"/>
              </a:rPr>
              <a:t> внесків за встановлення лічильника</a:t>
            </a:r>
          </a:p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r>
              <a:rPr lang="uk-UA" sz="2000" dirty="0" smtClean="0">
                <a:latin typeface="Segoe UI"/>
                <a:cs typeface="Segoe UI"/>
              </a:rPr>
              <a:t>Модуль – «Екологія»</a:t>
            </a:r>
          </a:p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r>
              <a:rPr lang="uk-UA" sz="2000" dirty="0" smtClean="0">
                <a:latin typeface="Segoe UI"/>
                <a:cs typeface="Segoe UI"/>
              </a:rPr>
              <a:t>Синхронізація з іншими модулями </a:t>
            </a:r>
            <a:br>
              <a:rPr lang="uk-UA" sz="2000" dirty="0" smtClean="0">
                <a:latin typeface="Segoe UI"/>
                <a:cs typeface="Segoe UI"/>
              </a:rPr>
            </a:br>
            <a:r>
              <a:rPr lang="uk-UA" sz="2000" dirty="0" smtClean="0">
                <a:latin typeface="Segoe UI"/>
                <a:cs typeface="Segoe UI"/>
              </a:rPr>
              <a:t>«ІТ Підприємства» - бухгалтерія, кадри, фінанси</a:t>
            </a:r>
            <a:endParaRPr lang="uk-UA" sz="2000" dirty="0">
              <a:latin typeface="Segoe UI"/>
              <a:cs typeface="Segoe UI"/>
            </a:endParaRPr>
          </a:p>
          <a:p>
            <a:pPr marL="342000" indent="-234000">
              <a:lnSpc>
                <a:spcPts val="3000"/>
              </a:lnSpc>
              <a:buClr>
                <a:srgbClr val="1B7FC6"/>
              </a:buClr>
              <a:buFont typeface="Arial"/>
              <a:buChar char="•"/>
            </a:pPr>
            <a:endParaRPr lang="uk-UA" sz="2000" dirty="0">
              <a:latin typeface="Segoe UI"/>
              <a:cs typeface="Segoe U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04" y="4196074"/>
            <a:ext cx="2237879" cy="18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00" y="0"/>
            <a:ext cx="10972800" cy="914400"/>
          </a:xfrm>
        </p:spPr>
        <p:txBody>
          <a:bodyPr>
            <a:normAutofit/>
          </a:bodyPr>
          <a:lstStyle/>
          <a:p>
            <a:pPr algn="r"/>
            <a:r>
              <a:rPr lang="uk-UA" cap="small" dirty="0" smtClean="0">
                <a:solidFill>
                  <a:schemeClr val="bg1"/>
                </a:solidFill>
              </a:rPr>
              <a:t>ІТ – це інструмент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200" y="1138630"/>
            <a:ext cx="7039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 smtClean="0"/>
              <a:t>Білінг</a:t>
            </a:r>
            <a:r>
              <a:rPr lang="uk-UA" sz="2800" dirty="0" smtClean="0"/>
              <a:t>– це лише частина Великого Конструктору, що допомагає зібрати дані</a:t>
            </a:r>
            <a:endParaRPr lang="uk-U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04" y="1070264"/>
            <a:ext cx="2743200" cy="1666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91" y="2737139"/>
            <a:ext cx="5664737" cy="37696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04" y="2737139"/>
            <a:ext cx="3387945" cy="40204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6" y="2316967"/>
            <a:ext cx="5046544" cy="3346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" y="2442216"/>
            <a:ext cx="5873741" cy="36944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92" y="2153355"/>
            <a:ext cx="8718944" cy="45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782" y="-3082"/>
            <a:ext cx="10972800" cy="914400"/>
          </a:xfrm>
        </p:spPr>
        <p:txBody>
          <a:bodyPr>
            <a:normAutofit/>
          </a:bodyPr>
          <a:lstStyle/>
          <a:p>
            <a:pPr algn="r"/>
            <a:r>
              <a:rPr lang="ru-RU" cap="small" dirty="0" smtClean="0">
                <a:solidFill>
                  <a:schemeClr val="bg1"/>
                </a:solidFill>
              </a:rPr>
              <a:t>Система БІЗНЕС-АНАЛІЗУ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3410725" y="1005773"/>
            <a:ext cx="4965902" cy="743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0" rtl="0" eaLnBrk="1" latinLnBrk="0" hangingPunct="1">
              <a:spcBef>
                <a:spcPct val="0"/>
              </a:spcBef>
              <a:buNone/>
              <a:defRPr lang="en-US" sz="4000" b="0" kern="1200" baseline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uk-UA" altLang="en-US" sz="2200" dirty="0">
                <a:solidFill>
                  <a:schemeClr val="tx1"/>
                </a:solidFill>
                <a:latin typeface="+mn-lt"/>
              </a:rPr>
              <a:t/>
            </a:r>
            <a:br>
              <a:rPr lang="uk-UA" altLang="en-US" sz="2200" dirty="0">
                <a:solidFill>
                  <a:schemeClr val="tx1"/>
                </a:solidFill>
                <a:latin typeface="+mn-lt"/>
              </a:rPr>
            </a:br>
            <a:r>
              <a:rPr lang="uk-UA" altLang="en-US" sz="5900" dirty="0">
                <a:solidFill>
                  <a:schemeClr val="tx1"/>
                </a:solidFill>
                <a:latin typeface="+mn-lt"/>
              </a:rPr>
              <a:t>Архітектура рішення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3338280"/>
              </p:ext>
            </p:extLst>
          </p:nvPr>
        </p:nvGraphicFramePr>
        <p:xfrm>
          <a:off x="1583711" y="3704363"/>
          <a:ext cx="6406898" cy="2852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426687" y="2810458"/>
            <a:ext cx="2720946" cy="4553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</a:rPr>
              <a:t>Система</a:t>
            </a:r>
            <a:r>
              <a:rPr lang="en-US" sz="1600" dirty="0">
                <a:solidFill>
                  <a:schemeClr val="tx1"/>
                </a:solidFill>
              </a:rPr>
              <a:t> Analysis Services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3226" y="1928204"/>
            <a:ext cx="3527867" cy="4148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</a:rPr>
              <a:t>Візуалізація даних</a:t>
            </a:r>
            <a:r>
              <a:rPr lang="en-US" sz="1600" dirty="0">
                <a:solidFill>
                  <a:schemeClr val="tx1"/>
                </a:solidFill>
              </a:rPr>
              <a:t>\</a:t>
            </a:r>
            <a:r>
              <a:rPr lang="uk-UA" sz="1600" dirty="0">
                <a:solidFill>
                  <a:schemeClr val="tx1"/>
                </a:solidFill>
              </a:rPr>
              <a:t>Представлення</a:t>
            </a:r>
            <a:r>
              <a:rPr lang="en-US" sz="1600" dirty="0">
                <a:solidFill>
                  <a:schemeClr val="tx1"/>
                </a:solidFill>
              </a:rPr>
              <a:t> (UI)</a:t>
            </a:r>
          </a:p>
        </p:txBody>
      </p:sp>
      <p:sp>
        <p:nvSpPr>
          <p:cNvPr id="7" name="Left Arrow 6"/>
          <p:cNvSpPr/>
          <p:nvPr/>
        </p:nvSpPr>
        <p:spPr>
          <a:xfrm rot="16200000" flipH="1" flipV="1">
            <a:off x="4652234" y="2452177"/>
            <a:ext cx="269850" cy="257801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effectLst/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8" name="Left Arrow 7"/>
          <p:cNvSpPr/>
          <p:nvPr/>
        </p:nvSpPr>
        <p:spPr>
          <a:xfrm rot="16200000" flipH="1" flipV="1">
            <a:off x="4652234" y="3366303"/>
            <a:ext cx="269850" cy="257801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effectLst/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pic>
        <p:nvPicPr>
          <p:cNvPr id="9" name="Picture 2" descr="Результат пошуку зображень за запитом &quot;IOT business analysis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85"/>
          <a:stretch/>
        </p:blipFill>
        <p:spPr bwMode="auto">
          <a:xfrm>
            <a:off x="10587967" y="2059475"/>
            <a:ext cx="8811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езультат пошуку зображень за запитом &quot;IOT business analysis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r="33385"/>
          <a:stretch/>
        </p:blipFill>
        <p:spPr bwMode="auto">
          <a:xfrm>
            <a:off x="10561817" y="3413418"/>
            <a:ext cx="93349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езультат пошуку зображень за запитом &quot;IOT business analysis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/>
          <a:stretch/>
        </p:blipFill>
        <p:spPr bwMode="auto">
          <a:xfrm>
            <a:off x="10587966" y="4717473"/>
            <a:ext cx="91361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2" y="2371652"/>
            <a:ext cx="8062344" cy="4400696"/>
          </a:xfrm>
          <a:prstGeom prst="rect">
            <a:avLst/>
          </a:prstGeom>
          <a:ln>
            <a:solidFill>
              <a:srgbClr val="017EB8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72" y="2161309"/>
            <a:ext cx="5863328" cy="3200400"/>
          </a:xfrm>
          <a:prstGeom prst="rect">
            <a:avLst/>
          </a:prstGeom>
          <a:ln>
            <a:solidFill>
              <a:srgbClr val="017EB8"/>
            </a:solidFill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34292" y="1182300"/>
            <a:ext cx="1817398" cy="735012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 dirty="0">
                <a:solidFill>
                  <a:srgbClr val="333333"/>
                </a:solidFill>
                <a:latin typeface="Verdana"/>
              </a:rPr>
              <a:t>Інформація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333333"/>
                </a:solidFill>
                <a:latin typeface="Verdana"/>
              </a:rPr>
              <a:t>в БД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6464444" y="1167710"/>
            <a:ext cx="1897062" cy="77628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 dirty="0">
                <a:solidFill>
                  <a:srgbClr val="333333"/>
                </a:solidFill>
                <a:latin typeface="Verdana"/>
              </a:rPr>
              <a:t>Прийняття 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333333"/>
                </a:solidFill>
                <a:latin typeface="Verdana"/>
              </a:rPr>
              <a:t>рішень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567473" y="1145787"/>
            <a:ext cx="1881188" cy="771525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333333"/>
                </a:solidFill>
                <a:latin typeface="Verdana"/>
              </a:rPr>
              <a:t>BI-</a:t>
            </a:r>
            <a:r>
              <a:rPr lang="ru-RU" sz="1600" b="1" dirty="0">
                <a:solidFill>
                  <a:srgbClr val="333333"/>
                </a:solidFill>
                <a:latin typeface="Verdana"/>
              </a:rPr>
              <a:t>система</a:t>
            </a:r>
            <a:endParaRPr lang="uk-UA" sz="1600" b="1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76091" y="1234687"/>
            <a:ext cx="644237" cy="631825"/>
          </a:xfrm>
          <a:prstGeom prst="rect">
            <a:avLst/>
          </a:prstGeom>
          <a:solidFill>
            <a:schemeClr val="bg1"/>
          </a:solidFill>
          <a:ln w="1905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500" b="1" dirty="0">
                <a:solidFill>
                  <a:srgbClr val="333333"/>
                </a:solidFill>
                <a:latin typeface="Verdana"/>
              </a:rPr>
              <a:t>+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52834" y="1234687"/>
            <a:ext cx="607436" cy="630238"/>
          </a:xfrm>
          <a:prstGeom prst="rect">
            <a:avLst/>
          </a:prstGeom>
          <a:solidFill>
            <a:schemeClr val="bg1"/>
          </a:solidFill>
          <a:ln w="1905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500" b="1" dirty="0">
                <a:solidFill>
                  <a:srgbClr val="333333"/>
                </a:solidFill>
                <a:latin typeface="Verdana"/>
              </a:rPr>
              <a:t>=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8782" y="-3082"/>
            <a:ext cx="10972800" cy="914400"/>
          </a:xfrm>
        </p:spPr>
        <p:txBody>
          <a:bodyPr>
            <a:normAutofit/>
          </a:bodyPr>
          <a:lstStyle/>
          <a:p>
            <a:pPr algn="r"/>
            <a:r>
              <a:rPr lang="ru-RU" cap="small" dirty="0" smtClean="0">
                <a:solidFill>
                  <a:schemeClr val="bg1"/>
                </a:solidFill>
              </a:rPr>
              <a:t>Система БІЗНЕС-АНАЛІЗУ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4"/>
          <p:cNvSpPr>
            <a:spLocks noGrp="1"/>
          </p:cNvSpPr>
          <p:nvPr>
            <p:ph type="title"/>
          </p:nvPr>
        </p:nvSpPr>
        <p:spPr>
          <a:xfrm>
            <a:off x="395779" y="1039969"/>
            <a:ext cx="11511915" cy="525970"/>
          </a:xfrm>
        </p:spPr>
        <p:txBody>
          <a:bodyPr/>
          <a:lstStyle/>
          <a:p>
            <a:r>
              <a:rPr lang="uk-UA" dirty="0" err="1" smtClean="0"/>
              <a:t>Надшвидкий</a:t>
            </a:r>
            <a:r>
              <a:rPr lang="en-US" dirty="0" smtClean="0"/>
              <a:t> </a:t>
            </a:r>
            <a:r>
              <a:rPr lang="uk-UA" dirty="0" smtClean="0"/>
              <a:t>розвиток технологій</a:t>
            </a:r>
            <a:endParaRPr lang="uk-UA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480665" y="6084268"/>
            <a:ext cx="108253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9577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1400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77544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1450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8636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1700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2283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1600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41074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1550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95930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1500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04604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1650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68134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1750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64989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1800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431664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1850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1342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1900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995194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1950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77695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2000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558729" y="6177794"/>
            <a:ext cx="74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useo Sans Cyrl 100" panose="02000000000000000000" pitchFamily="50" charset="-52"/>
              </a:rPr>
              <a:t>2050</a:t>
            </a:r>
            <a:endParaRPr lang="uk-UA" sz="1400" dirty="0">
              <a:latin typeface="Museo Sans Cyrl 100" panose="02000000000000000000" pitchFamily="50" charset="-52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b="12284"/>
          <a:stretch/>
        </p:blipFill>
        <p:spPr>
          <a:xfrm>
            <a:off x="395778" y="1097270"/>
            <a:ext cx="10410767" cy="473914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526796" y="5172498"/>
            <a:ext cx="1655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Printing Press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621879" y="5717542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TextBox 83"/>
          <p:cNvSpPr txBox="1"/>
          <p:nvPr/>
        </p:nvSpPr>
        <p:spPr>
          <a:xfrm>
            <a:off x="3114699" y="5203386"/>
            <a:ext cx="100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Telescope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85" name="Flowchart: Connector 84"/>
          <p:cNvSpPr/>
          <p:nvPr/>
        </p:nvSpPr>
        <p:spPr>
          <a:xfrm>
            <a:off x="3852405" y="5682428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TextBox 85"/>
          <p:cNvSpPr txBox="1"/>
          <p:nvPr/>
        </p:nvSpPr>
        <p:spPr>
          <a:xfrm>
            <a:off x="5183884" y="5109762"/>
            <a:ext cx="127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Steam Engine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87" name="Flowchart: Connector 86"/>
          <p:cNvSpPr/>
          <p:nvPr/>
        </p:nvSpPr>
        <p:spPr>
          <a:xfrm>
            <a:off x="6121199" y="5585775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TextBox 87"/>
          <p:cNvSpPr txBox="1"/>
          <p:nvPr/>
        </p:nvSpPr>
        <p:spPr>
          <a:xfrm>
            <a:off x="6385851" y="5039992"/>
            <a:ext cx="99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Telegraph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89" name="Flowchart: Connector 88"/>
          <p:cNvSpPr/>
          <p:nvPr/>
        </p:nvSpPr>
        <p:spPr>
          <a:xfrm>
            <a:off x="6710468" y="5525911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TextBox 89"/>
          <p:cNvSpPr txBox="1"/>
          <p:nvPr/>
        </p:nvSpPr>
        <p:spPr>
          <a:xfrm>
            <a:off x="6835937" y="4785130"/>
            <a:ext cx="98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Light Bulb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91" name="Flowchart: Connector 90"/>
          <p:cNvSpPr/>
          <p:nvPr/>
        </p:nvSpPr>
        <p:spPr>
          <a:xfrm>
            <a:off x="6968904" y="5500917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TextBox 91"/>
          <p:cNvSpPr txBox="1"/>
          <p:nvPr/>
        </p:nvSpPr>
        <p:spPr>
          <a:xfrm>
            <a:off x="7401760" y="4991606"/>
            <a:ext cx="103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Telephone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93" name="Flowchart: Connector 92"/>
          <p:cNvSpPr/>
          <p:nvPr/>
        </p:nvSpPr>
        <p:spPr>
          <a:xfrm>
            <a:off x="7743055" y="5387629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TextBox 93"/>
          <p:cNvSpPr txBox="1"/>
          <p:nvPr/>
        </p:nvSpPr>
        <p:spPr>
          <a:xfrm>
            <a:off x="7856666" y="4768206"/>
            <a:ext cx="56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Car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95" name="Flowchart: Connector 94"/>
          <p:cNvSpPr/>
          <p:nvPr/>
        </p:nvSpPr>
        <p:spPr>
          <a:xfrm>
            <a:off x="7920444" y="5349524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TextBox 95"/>
          <p:cNvSpPr txBox="1"/>
          <p:nvPr/>
        </p:nvSpPr>
        <p:spPr>
          <a:xfrm>
            <a:off x="7750697" y="4024828"/>
            <a:ext cx="1655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Man on Moon</a:t>
            </a:r>
            <a:endParaRPr lang="uk-UA" sz="14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97" name="Flowchart: Connector 96"/>
          <p:cNvSpPr/>
          <p:nvPr/>
        </p:nvSpPr>
        <p:spPr>
          <a:xfrm>
            <a:off x="9041422" y="4166355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TextBox 97"/>
          <p:cNvSpPr txBox="1"/>
          <p:nvPr/>
        </p:nvSpPr>
        <p:spPr>
          <a:xfrm>
            <a:off x="8190480" y="3373046"/>
            <a:ext cx="1423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Microprocessor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99" name="Flowchart: Connector 98"/>
          <p:cNvSpPr/>
          <p:nvPr/>
        </p:nvSpPr>
        <p:spPr>
          <a:xfrm>
            <a:off x="9395496" y="3315761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TextBox 99"/>
          <p:cNvSpPr txBox="1"/>
          <p:nvPr/>
        </p:nvSpPr>
        <p:spPr>
          <a:xfrm>
            <a:off x="8265486" y="3198811"/>
            <a:ext cx="1173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Wordprocessor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01" name="Flowchart: Connector 100"/>
          <p:cNvSpPr/>
          <p:nvPr/>
        </p:nvSpPr>
        <p:spPr>
          <a:xfrm>
            <a:off x="9447599" y="3155243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TextBox 101"/>
          <p:cNvSpPr txBox="1"/>
          <p:nvPr/>
        </p:nvSpPr>
        <p:spPr>
          <a:xfrm>
            <a:off x="8726326" y="3038292"/>
            <a:ext cx="74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MS-DOS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03" name="Flowchart: Connector 102"/>
          <p:cNvSpPr/>
          <p:nvPr/>
        </p:nvSpPr>
        <p:spPr>
          <a:xfrm>
            <a:off x="9500299" y="2994725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4" name="TextBox 103"/>
          <p:cNvSpPr txBox="1"/>
          <p:nvPr/>
        </p:nvSpPr>
        <p:spPr>
          <a:xfrm>
            <a:off x="8326921" y="2869131"/>
            <a:ext cx="1229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Apple Macintosh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05" name="Flowchart: Connector 104"/>
          <p:cNvSpPr/>
          <p:nvPr/>
        </p:nvSpPr>
        <p:spPr>
          <a:xfrm>
            <a:off x="9559175" y="2818142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6" name="TextBox 105"/>
          <p:cNvSpPr txBox="1"/>
          <p:nvPr/>
        </p:nvSpPr>
        <p:spPr>
          <a:xfrm>
            <a:off x="8782212" y="2686559"/>
            <a:ext cx="781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Windows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07" name="Flowchart: Connector 106"/>
          <p:cNvSpPr/>
          <p:nvPr/>
        </p:nvSpPr>
        <p:spPr>
          <a:xfrm>
            <a:off x="9604809" y="2651906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TextBox 107"/>
          <p:cNvSpPr txBox="1"/>
          <p:nvPr/>
        </p:nvSpPr>
        <p:spPr>
          <a:xfrm>
            <a:off x="8716649" y="2512088"/>
            <a:ext cx="976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Cell Phones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09" name="Flowchart: Connector 108"/>
          <p:cNvSpPr/>
          <p:nvPr/>
        </p:nvSpPr>
        <p:spPr>
          <a:xfrm>
            <a:off x="9654935" y="2489045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TextBox 109"/>
          <p:cNvSpPr txBox="1"/>
          <p:nvPr/>
        </p:nvSpPr>
        <p:spPr>
          <a:xfrm>
            <a:off x="9135242" y="2359698"/>
            <a:ext cx="559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DVDs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11" name="Flowchart: Connector 110"/>
          <p:cNvSpPr/>
          <p:nvPr/>
        </p:nvSpPr>
        <p:spPr>
          <a:xfrm>
            <a:off x="9703504" y="2320426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TextBox 111"/>
          <p:cNvSpPr txBox="1"/>
          <p:nvPr/>
        </p:nvSpPr>
        <p:spPr>
          <a:xfrm>
            <a:off x="8810343" y="2208988"/>
            <a:ext cx="913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Hybrid Cars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13" name="Flowchart: Connector 112"/>
          <p:cNvSpPr/>
          <p:nvPr/>
        </p:nvSpPr>
        <p:spPr>
          <a:xfrm>
            <a:off x="9749631" y="2150589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TextBox 113"/>
          <p:cNvSpPr txBox="1"/>
          <p:nvPr/>
        </p:nvSpPr>
        <p:spPr>
          <a:xfrm>
            <a:off x="9118532" y="2060955"/>
            <a:ext cx="675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Google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15" name="Flowchart: Connector 114"/>
          <p:cNvSpPr/>
          <p:nvPr/>
        </p:nvSpPr>
        <p:spPr>
          <a:xfrm>
            <a:off x="9792920" y="1982606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Flowchart: Connector 115"/>
          <p:cNvSpPr/>
          <p:nvPr/>
        </p:nvSpPr>
        <p:spPr>
          <a:xfrm>
            <a:off x="9863256" y="1698497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Flowchart: Connector 116"/>
          <p:cNvSpPr/>
          <p:nvPr/>
        </p:nvSpPr>
        <p:spPr>
          <a:xfrm>
            <a:off x="9906572" y="1539147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8" name="Flowchart: Connector 117"/>
          <p:cNvSpPr/>
          <p:nvPr/>
        </p:nvSpPr>
        <p:spPr>
          <a:xfrm>
            <a:off x="9940031" y="1378334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9" name="Flowchart: Connector 118"/>
          <p:cNvSpPr/>
          <p:nvPr/>
        </p:nvSpPr>
        <p:spPr>
          <a:xfrm>
            <a:off x="9971967" y="1240311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Flowchart: Connector 119"/>
          <p:cNvSpPr/>
          <p:nvPr/>
        </p:nvSpPr>
        <p:spPr>
          <a:xfrm>
            <a:off x="9835613" y="1845880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1" name="Flowchart: Connector 120"/>
          <p:cNvSpPr/>
          <p:nvPr/>
        </p:nvSpPr>
        <p:spPr>
          <a:xfrm>
            <a:off x="9328556" y="3468319"/>
            <a:ext cx="125469" cy="125469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TextBox 121"/>
          <p:cNvSpPr txBox="1"/>
          <p:nvPr/>
        </p:nvSpPr>
        <p:spPr>
          <a:xfrm>
            <a:off x="9074572" y="1904825"/>
            <a:ext cx="805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Youtube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042900" y="1744548"/>
            <a:ext cx="872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Facebook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394290" y="1594193"/>
            <a:ext cx="48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iPad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354971" y="1418191"/>
            <a:ext cx="1564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Google Driverless Car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9066753" y="1252879"/>
            <a:ext cx="876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3D Movies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984813" y="1097270"/>
            <a:ext cx="99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Museo Sans Cyrl 100" panose="02000000000000000000" pitchFamily="50" charset="-52"/>
              </a:rPr>
              <a:t>First 3D Chip </a:t>
            </a:r>
            <a:endParaRPr lang="uk-UA" sz="1100" dirty="0">
              <a:solidFill>
                <a:schemeClr val="bg2"/>
              </a:solidFill>
              <a:latin typeface="Museo Sans Cyrl 100" panose="02000000000000000000" pitchFamily="50" charset="-52"/>
            </a:endParaRPr>
          </a:p>
        </p:txBody>
      </p:sp>
      <p:pic>
        <p:nvPicPr>
          <p:cNvPr id="128" name="Picture 2" descr="https://nmullinscis.files.wordpress.com/2013/01/cropped-man-to-programmerevolution3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893" y="2045340"/>
            <a:ext cx="5784710" cy="2096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itle 1"/>
          <p:cNvSpPr txBox="1">
            <a:spLocks/>
          </p:cNvSpPr>
          <p:nvPr/>
        </p:nvSpPr>
        <p:spPr>
          <a:xfrm>
            <a:off x="528782" y="-3082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171B6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cap="small" dirty="0" smtClean="0">
                <a:solidFill>
                  <a:schemeClr val="bg1"/>
                </a:solidFill>
              </a:rPr>
              <a:t>Світ змінюється!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5" grpId="0" animBg="1"/>
      <p:bldP spid="96" grpId="0"/>
      <p:bldP spid="97" grpId="0" animBg="1"/>
      <p:bldP spid="98" grpId="0"/>
      <p:bldP spid="99" grpId="0" animBg="1"/>
      <p:bldP spid="100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12" grpId="0"/>
      <p:bldP spid="113" grpId="0" animBg="1"/>
      <p:bldP spid="114" grpId="0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77" y="1147044"/>
            <a:ext cx="11559823" cy="5710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28782" y="-3082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171B6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dirty="0" smtClean="0">
                <a:solidFill>
                  <a:schemeClr val="bg1"/>
                </a:solidFill>
              </a:rPr>
              <a:t>Все зв'язано зі всім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6" y="1163764"/>
            <a:ext cx="11645206" cy="54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94841" y="5367635"/>
            <a:ext cx="7374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Виклик чи Загроза?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8782" y="-3082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171B6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Digital Transformation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8782" y="-3082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171B6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dirty="0" smtClean="0">
                <a:solidFill>
                  <a:schemeClr val="bg1"/>
                </a:solidFill>
              </a:rPr>
              <a:t>Креативна руйнація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7" y="2589119"/>
            <a:ext cx="2609850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89" y="4762499"/>
            <a:ext cx="3493955" cy="1555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28" y="1338262"/>
            <a:ext cx="3719201" cy="136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5" y="4738254"/>
            <a:ext cx="2695575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68" y="2851057"/>
            <a:ext cx="3967492" cy="1315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60" y="1421208"/>
            <a:ext cx="3429104" cy="916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2" y="1247775"/>
            <a:ext cx="3088553" cy="1197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16" y="3157104"/>
            <a:ext cx="18859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16560" y="310521"/>
            <a:ext cx="11511915" cy="525970"/>
          </a:xfrm>
        </p:spPr>
        <p:txBody>
          <a:bodyPr/>
          <a:lstStyle/>
          <a:p>
            <a:pPr lvl="0"/>
            <a:r>
              <a:rPr lang="en-US" sz="2400" dirty="0" err="1">
                <a:solidFill>
                  <a:schemeClr val="bg1"/>
                </a:solidFill>
              </a:rPr>
              <a:t>SoftServe</a:t>
            </a:r>
            <a:r>
              <a:rPr lang="uk-UA" sz="2400" dirty="0">
                <a:solidFill>
                  <a:schemeClr val="bg1"/>
                </a:solidFill>
              </a:rPr>
              <a:t> – </a:t>
            </a:r>
            <a:r>
              <a:rPr lang="ru-RU" sz="2400" dirty="0">
                <a:solidFill>
                  <a:schemeClr val="bg1"/>
                </a:solidFill>
              </a:rPr>
              <a:t>найбільша </a:t>
            </a:r>
            <a:r>
              <a:rPr lang="ru-RU" sz="2400" dirty="0" smtClean="0">
                <a:solidFill>
                  <a:schemeClr val="bg1"/>
                </a:solidFill>
              </a:rPr>
              <a:t>українська IT-компанія, лідер глобальної індустрії.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6707" r="6480" b="43448"/>
          <a:stretch/>
        </p:blipFill>
        <p:spPr>
          <a:xfrm>
            <a:off x="191192" y="931411"/>
            <a:ext cx="11829011" cy="36795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softEdge rad="127000"/>
          </a:effectLst>
        </p:spPr>
      </p:pic>
      <p:grpSp>
        <p:nvGrpSpPr>
          <p:cNvPr id="19" name="Group 18"/>
          <p:cNvGrpSpPr/>
          <p:nvPr/>
        </p:nvGrpSpPr>
        <p:grpSpPr>
          <a:xfrm>
            <a:off x="191192" y="4833458"/>
            <a:ext cx="11829011" cy="1700503"/>
            <a:chOff x="515938" y="4476706"/>
            <a:chExt cx="11160125" cy="1700503"/>
          </a:xfr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grpSp>
          <p:nvGrpSpPr>
            <p:cNvPr id="18" name="Group 17"/>
            <p:cNvGrpSpPr/>
            <p:nvPr/>
          </p:nvGrpSpPr>
          <p:grpSpPr>
            <a:xfrm>
              <a:off x="3258589" y="4476706"/>
              <a:ext cx="8417474" cy="1700503"/>
              <a:chOff x="3258589" y="4476706"/>
              <a:chExt cx="8417474" cy="1700503"/>
            </a:xfrm>
            <a:grpFill/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75"/>
              <a:stretch/>
            </p:blipFill>
            <p:spPr>
              <a:xfrm>
                <a:off x="3258589" y="4476706"/>
                <a:ext cx="8417474" cy="1700503"/>
              </a:xfrm>
              <a:prstGeom prst="rect">
                <a:avLst/>
              </a:prstGeom>
              <a:grpFill/>
              <a:effectLst>
                <a:softEdge rad="63500"/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8" t="13082" r="31557" b="70398"/>
              <a:stretch/>
            </p:blipFill>
            <p:spPr>
              <a:xfrm>
                <a:off x="7702790" y="5467120"/>
                <a:ext cx="193550" cy="280931"/>
              </a:xfrm>
              <a:prstGeom prst="rect">
                <a:avLst/>
              </a:prstGeom>
              <a:grpFill/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38" y="4478435"/>
              <a:ext cx="2664055" cy="1698774"/>
            </a:xfrm>
            <a:prstGeom prst="rect">
              <a:avLst/>
            </a:prstGeom>
            <a:grpFill/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1332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683" y="2108544"/>
            <a:ext cx="7718995" cy="3866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0751" y="1098838"/>
            <a:ext cx="7548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/>
              <a:t>Трансформуйся або помри!</a:t>
            </a:r>
            <a:endParaRPr lang="en-CA" sz="4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8782" y="-3082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171B6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dirty="0" smtClean="0">
                <a:solidFill>
                  <a:schemeClr val="bg1"/>
                </a:solidFill>
              </a:rPr>
              <a:t>Що робити?!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593" y="6120728"/>
            <a:ext cx="1146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«Якщо хочеш йти скоро – йди сам. Але якщо хочеш йти далеко – йди разом» - африканське прислів'я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4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3" y="5481173"/>
            <a:ext cx="1715686" cy="13374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9577" y="271727"/>
            <a:ext cx="4772878" cy="681547"/>
          </a:xfrm>
        </p:spPr>
        <p:txBody>
          <a:bodyPr/>
          <a:lstStyle/>
          <a:p>
            <a:pPr algn="r"/>
            <a:r>
              <a:rPr lang="uk-UA" dirty="0" smtClean="0">
                <a:solidFill>
                  <a:schemeClr val="bg1"/>
                </a:solidFill>
              </a:rPr>
              <a:t>Хто для вас ІТ?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290591" y="5814816"/>
            <a:ext cx="5941305" cy="81532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Досвідчені користувачі, розвиток людей</a:t>
            </a:r>
            <a:endParaRPr lang="en-US" sz="2000" dirty="0"/>
          </a:p>
        </p:txBody>
      </p:sp>
      <p:sp>
        <p:nvSpPr>
          <p:cNvPr id="6" name="Flowchart: Process 5"/>
          <p:cNvSpPr/>
          <p:nvPr/>
        </p:nvSpPr>
        <p:spPr>
          <a:xfrm>
            <a:off x="3414711" y="4777715"/>
            <a:ext cx="5941305" cy="81532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ІТ департамент, керівник, процеси</a:t>
            </a:r>
            <a:endParaRPr lang="en-US" sz="2000" dirty="0"/>
          </a:p>
        </p:txBody>
      </p:sp>
      <p:sp>
        <p:nvSpPr>
          <p:cNvPr id="7" name="Flowchart: Process 6"/>
          <p:cNvSpPr/>
          <p:nvPr/>
        </p:nvSpPr>
        <p:spPr>
          <a:xfrm>
            <a:off x="2290591" y="3600722"/>
            <a:ext cx="5941305" cy="81532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Надійний, досвідчений підрядник, інтегратор</a:t>
            </a:r>
            <a:endParaRPr lang="en-US" sz="2000" dirty="0"/>
          </a:p>
        </p:txBody>
      </p:sp>
      <p:sp>
        <p:nvSpPr>
          <p:cNvPr id="8" name="Flowchart: Process 7"/>
          <p:cNvSpPr/>
          <p:nvPr/>
        </p:nvSpPr>
        <p:spPr>
          <a:xfrm>
            <a:off x="3414710" y="2573087"/>
            <a:ext cx="5941305" cy="81532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Експерти, бізнес-аналітики, проектні менеджери</a:t>
            </a:r>
            <a:endParaRPr lang="en-US" sz="2000" dirty="0"/>
          </a:p>
        </p:txBody>
      </p:sp>
      <p:sp>
        <p:nvSpPr>
          <p:cNvPr id="9" name="Flowchart: Process 8"/>
          <p:cNvSpPr/>
          <p:nvPr/>
        </p:nvSpPr>
        <p:spPr>
          <a:xfrm>
            <a:off x="4373361" y="1466040"/>
            <a:ext cx="4024002" cy="81532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ІТ Партнер на рівні управління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53" y="1809904"/>
            <a:ext cx="2743200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" y="981229"/>
            <a:ext cx="2762250" cy="1657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53" y="4525310"/>
            <a:ext cx="2304002" cy="18285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6110"/>
            <a:ext cx="2290591" cy="17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tkytsmej\AppData\Local\Microsoft\Windows\Temporary Internet Files\Content.IE5\YLF7CHKG\MC90043925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016" y="2039444"/>
            <a:ext cx="4657725" cy="37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969577" y="271727"/>
            <a:ext cx="4772878" cy="681547"/>
          </a:xfrm>
        </p:spPr>
        <p:txBody>
          <a:bodyPr/>
          <a:lstStyle/>
          <a:p>
            <a:pPr algn="r"/>
            <a:r>
              <a:rPr lang="uk-UA" dirty="0" smtClean="0">
                <a:solidFill>
                  <a:schemeClr val="bg1"/>
                </a:solidFill>
              </a:rPr>
              <a:t>Успіх у трансформації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513" y="1537947"/>
            <a:ext cx="36783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171B65"/>
                </a:solidFill>
              </a:rPr>
              <a:t>Ринки і послуги?</a:t>
            </a:r>
            <a:endParaRPr lang="en-US" sz="2800" dirty="0" smtClean="0">
              <a:solidFill>
                <a:srgbClr val="171B65"/>
              </a:solidFill>
            </a:endParaRPr>
          </a:p>
          <a:p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427513" y="2338166"/>
            <a:ext cx="43537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171B65"/>
                </a:solidFill>
              </a:rPr>
              <a:t>Споживачі і клієнти?</a:t>
            </a:r>
            <a:endParaRPr lang="en-US" sz="2800" dirty="0" smtClean="0">
              <a:solidFill>
                <a:srgbClr val="171B65"/>
              </a:solidFill>
            </a:endParaRPr>
          </a:p>
          <a:p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427513" y="3194389"/>
            <a:ext cx="47174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171B65"/>
                </a:solidFill>
              </a:rPr>
              <a:t>Капітал, активи, техніка?</a:t>
            </a:r>
            <a:endParaRPr lang="en-US" sz="2800" dirty="0" smtClean="0">
              <a:solidFill>
                <a:srgbClr val="171B65"/>
              </a:solidFill>
            </a:endParaRPr>
          </a:p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427513" y="4179820"/>
            <a:ext cx="63815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171B65"/>
                </a:solidFill>
              </a:rPr>
              <a:t>Технології і талановиті працівники?</a:t>
            </a:r>
            <a:endParaRPr lang="en-US" sz="2800" dirty="0" smtClean="0">
              <a:solidFill>
                <a:srgbClr val="171B65"/>
              </a:solidFill>
            </a:endParaRPr>
          </a:p>
          <a:p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427513" y="5600889"/>
            <a:ext cx="107531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171B65"/>
                </a:solidFill>
              </a:rPr>
              <a:t>Розуміти Що ми робимо, для Кого і Мислити </a:t>
            </a:r>
            <a:r>
              <a:rPr lang="uk-UA" sz="2800" b="1" dirty="0" err="1" smtClean="0">
                <a:solidFill>
                  <a:srgbClr val="171B65"/>
                </a:solidFill>
              </a:rPr>
              <a:t>Глобально</a:t>
            </a:r>
            <a:r>
              <a:rPr lang="uk-UA" sz="2800" b="1" dirty="0" smtClean="0">
                <a:solidFill>
                  <a:srgbClr val="171B65"/>
                </a:solidFill>
              </a:rPr>
              <a:t>!</a:t>
            </a:r>
            <a:endParaRPr lang="en-US" sz="2800" b="1" dirty="0" smtClean="0">
              <a:solidFill>
                <a:srgbClr val="171B65"/>
              </a:solidFill>
            </a:endParaRP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48353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ople-Happy-Couple-Biking-in-the-City-during-Summer-Mediu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16046" r="13922" b="12165"/>
          <a:stretch/>
        </p:blipFill>
        <p:spPr>
          <a:xfrm>
            <a:off x="0" y="878320"/>
            <a:ext cx="12192000" cy="53793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531821" y="2746516"/>
            <a:ext cx="7158119" cy="738664"/>
          </a:xfrm>
          <a:prstGeom prst="rect">
            <a:avLst/>
          </a:prstGeom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4200" b="1" cap="all" spc="90" dirty="0">
                <a:solidFill>
                  <a:schemeClr val="accent2"/>
                </a:solidFill>
                <a:latin typeface="Segoe UI"/>
                <a:cs typeface="Segoe UI"/>
              </a:rPr>
              <a:t>THE HAPPY </a:t>
            </a:r>
            <a:r>
              <a:rPr lang="en-US" sz="4200" b="1" cap="all" spc="90" dirty="0" smtClean="0">
                <a:solidFill>
                  <a:schemeClr val="accent2"/>
                </a:solidFill>
                <a:latin typeface="Segoe UI"/>
                <a:cs typeface="Segoe UI"/>
              </a:rPr>
              <a:t>PEOPLE</a:t>
            </a:r>
            <a:r>
              <a:rPr lang="uk-UA" sz="4200" b="1" cap="all" spc="90" dirty="0" smtClean="0">
                <a:solidFill>
                  <a:schemeClr val="accent2"/>
                </a:solidFill>
                <a:latin typeface="Segoe UI"/>
                <a:cs typeface="Segoe UI"/>
              </a:rPr>
              <a:t>!</a:t>
            </a:r>
            <a:endParaRPr lang="en-US" sz="4200" b="1" cap="all" spc="90" dirty="0">
              <a:solidFill>
                <a:schemeClr val="accent2"/>
              </a:solidFill>
              <a:latin typeface="Segoe UI"/>
              <a:cs typeface="Segoe U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21" y="3502460"/>
            <a:ext cx="5333433" cy="2015936"/>
          </a:xfrm>
          <a:prstGeom prst="rect">
            <a:avLst/>
          </a:prstGeom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buClr>
                <a:schemeClr val="bg1"/>
              </a:buClr>
              <a:buSzPct val="130000"/>
            </a:pPr>
            <a:r>
              <a:rPr lang="en-US" sz="3200" dirty="0">
                <a:solidFill>
                  <a:schemeClr val="accent2"/>
                </a:solidFill>
                <a:sym typeface="Wingdings"/>
              </a:rPr>
              <a:t>  </a:t>
            </a:r>
            <a:r>
              <a:rPr lang="uk-UA" sz="3200" dirty="0">
                <a:solidFill>
                  <a:schemeClr val="accent2"/>
                </a:solidFill>
              </a:rPr>
              <a:t>Споживач</a:t>
            </a:r>
            <a:endParaRPr lang="uk-UA" sz="3200" dirty="0">
              <a:solidFill>
                <a:schemeClr val="accent2"/>
              </a:solidFill>
              <a:latin typeface="Segoe UI"/>
              <a:cs typeface="Segoe UI"/>
            </a:endParaRPr>
          </a:p>
          <a:p>
            <a:pPr>
              <a:lnSpc>
                <a:spcPts val="5000"/>
              </a:lnSpc>
              <a:buClr>
                <a:schemeClr val="bg1"/>
              </a:buClr>
              <a:buSzPct val="130000"/>
            </a:pPr>
            <a:r>
              <a:rPr lang="en-US" sz="3200" dirty="0">
                <a:solidFill>
                  <a:schemeClr val="accent2"/>
                </a:solidFill>
                <a:sym typeface="Wingdings"/>
              </a:rPr>
              <a:t>  </a:t>
            </a:r>
            <a:r>
              <a:rPr lang="uk-UA" sz="3200" dirty="0" smtClean="0">
                <a:solidFill>
                  <a:schemeClr val="accent2"/>
                </a:solidFill>
                <a:latin typeface="Segoe UI"/>
                <a:cs typeface="Segoe UI"/>
              </a:rPr>
              <a:t>Клієнт</a:t>
            </a:r>
            <a:endParaRPr lang="en-US" sz="3200" dirty="0">
              <a:solidFill>
                <a:schemeClr val="accent2"/>
              </a:solidFill>
              <a:latin typeface="Segoe UI"/>
              <a:cs typeface="Segoe UI"/>
            </a:endParaRPr>
          </a:p>
          <a:p>
            <a:pPr>
              <a:lnSpc>
                <a:spcPts val="5000"/>
              </a:lnSpc>
              <a:buClr>
                <a:schemeClr val="bg1"/>
              </a:buClr>
              <a:buSzPct val="130000"/>
            </a:pPr>
            <a:r>
              <a:rPr lang="en-US" sz="3200" dirty="0">
                <a:solidFill>
                  <a:schemeClr val="accent2"/>
                </a:solidFill>
                <a:sym typeface="Wingdings"/>
              </a:rPr>
              <a:t>  </a:t>
            </a:r>
            <a:r>
              <a:rPr lang="ru-RU" sz="3200" dirty="0" err="1">
                <a:solidFill>
                  <a:schemeClr val="accent2"/>
                </a:solidFill>
                <a:latin typeface="Segoe UI"/>
                <a:cs typeface="Segoe UI"/>
              </a:rPr>
              <a:t>Місто</a:t>
            </a:r>
            <a:endParaRPr lang="en-US" sz="3200" dirty="0">
              <a:solidFill>
                <a:schemeClr val="accent2"/>
              </a:solidFill>
              <a:latin typeface="Segoe UI"/>
              <a:cs typeface="Segoe U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50336" y="4430684"/>
            <a:ext cx="204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Q</a:t>
            </a:r>
            <a:r>
              <a:rPr lang="en-US" sz="4000" dirty="0" smtClean="0">
                <a:solidFill>
                  <a:srgbClr val="C00000"/>
                </a:solidFill>
              </a:rPr>
              <a:t>&amp;</a:t>
            </a:r>
            <a:r>
              <a:rPr lang="en-US" sz="5400" dirty="0" smtClean="0">
                <a:solidFill>
                  <a:srgbClr val="C00000"/>
                </a:solidFill>
              </a:rPr>
              <a:t>A?</a:t>
            </a:r>
            <a:endParaRPr lang="uk-UA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034" y="2132233"/>
            <a:ext cx="3562283" cy="1325563"/>
          </a:xfrm>
        </p:spPr>
        <p:txBody>
          <a:bodyPr/>
          <a:lstStyle/>
          <a:p>
            <a:pPr algn="ctr"/>
            <a:r>
              <a:rPr lang="uk-UA" dirty="0" smtClean="0"/>
              <a:t>Дякую</a:t>
            </a:r>
            <a:r>
              <a:rPr lang="en-US" dirty="0" smtClean="0"/>
              <a:t>!</a:t>
            </a:r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17" y="1"/>
            <a:ext cx="7478684" cy="48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 та відзнаки</a:t>
            </a:r>
            <a:endParaRPr lang="uk-UA" dirty="0"/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4879574" y="4357431"/>
            <a:ext cx="2469697" cy="1491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2000" dirty="0" smtClean="0"/>
              <a:t>Переможець у </a:t>
            </a:r>
            <a:r>
              <a:rPr lang="en-US" sz="2000" dirty="0" smtClean="0"/>
              <a:t>2016 European IT &amp; Software Excellence Awards.</a:t>
            </a:r>
            <a:endParaRPr lang="uk-UA" sz="2000" dirty="0"/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1173965" y="4357431"/>
            <a:ext cx="2841172" cy="1491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332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chemeClr val="accent4"/>
              </a:buClr>
              <a:buSzTx/>
              <a:buFont typeface="Tahoma" panose="020B0604030504040204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Лідер у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списку</a:t>
            </a:r>
            <a:r>
              <a:rPr kumimoji="0" lang="uk-UA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 Global Outsourcing 100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IAOP.</a:t>
            </a:r>
            <a:endPara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8257651" y="4357431"/>
            <a:ext cx="2926897" cy="1491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defTabSz="914332">
              <a:lnSpc>
                <a:spcPct val="90000"/>
              </a:lnSpc>
              <a:buClr>
                <a:schemeClr val="accent4"/>
              </a:buClr>
            </a:pPr>
            <a:r>
              <a:rPr lang="uk-UA" sz="2000" dirty="0" smtClean="0"/>
              <a:t>Кращий роботодавець в Україні у</a:t>
            </a:r>
            <a:r>
              <a:rPr lang="en-US" sz="2000" dirty="0" smtClean="0"/>
              <a:t> 2013-2014 </a:t>
            </a:r>
            <a:r>
              <a:rPr lang="uk-UA" sz="2000" dirty="0" smtClean="0"/>
              <a:t>від </a:t>
            </a:r>
            <a:r>
              <a:rPr lang="en-US" sz="2000" dirty="0" smtClean="0"/>
              <a:t>Aon Hewitt and AXES.</a:t>
            </a:r>
            <a:endPara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AON Hewi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0611" y="2273086"/>
            <a:ext cx="2614602" cy="15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dev.by/ckeditor_assets/pictures/18063/content_gloout1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00" y="2196693"/>
            <a:ext cx="3850102" cy="17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IT&amp;SEA Logos 2016-Winner_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818" y="1961686"/>
            <a:ext cx="1828799" cy="21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Співпрацюємо зі світовими лідерами:</a:t>
            </a:r>
            <a:endParaRPr lang="uk-U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56" y="2173079"/>
            <a:ext cx="1851392" cy="925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375" y="2213286"/>
            <a:ext cx="1479157" cy="867258"/>
          </a:xfrm>
          <a:prstGeom prst="rect">
            <a:avLst/>
          </a:prstGeom>
        </p:spPr>
      </p:pic>
      <p:pic>
        <p:nvPicPr>
          <p:cNvPr id="15" name="Picture 4" descr="Hewlett-Packard Compan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028" y="2032289"/>
            <a:ext cx="1229250" cy="12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BM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495" y="1950348"/>
            <a:ext cx="1325212" cy="13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ogitech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695" y="3935142"/>
            <a:ext cx="2555526" cy="83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Unilever-logo-2004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100" y="4038600"/>
            <a:ext cx="1919106" cy="2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EARS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88" y="3738856"/>
            <a:ext cx="1848628" cy="123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thumb/e/e4/Unilever.svg/697px-Unilever.sv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4337" y="5161036"/>
            <a:ext cx="110648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966" y="5371922"/>
            <a:ext cx="1837315" cy="797427"/>
          </a:xfrm>
          <a:prstGeom prst="rect">
            <a:avLst/>
          </a:prstGeom>
        </p:spPr>
      </p:pic>
      <p:pic>
        <p:nvPicPr>
          <p:cNvPr id="1026" name="Picture 2" descr="https://upload.wikimedia.org/wikipedia/commons/thumb/f/ff/General_Electric_logo.svg/2000px-General_Electric_logo.svg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70" y="2019080"/>
            <a:ext cx="1301114" cy="130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www.campaignbrief.com/2015/09/24/microsoft-logo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495" y="3685620"/>
            <a:ext cx="2122038" cy="11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eeklogo.net/wp-content/uploads/2013/04/nestle-company-vector-logo-400x400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3881" y="5050889"/>
            <a:ext cx="1329347" cy="132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ile:Parker Hannifin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05" y="5631284"/>
            <a:ext cx="1950394" cy="74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78" y="1212888"/>
            <a:ext cx="4609434" cy="54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0" y="1212888"/>
            <a:ext cx="2019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2766764" y="1393045"/>
            <a:ext cx="30259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112713" indent="-112713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§"/>
              <a:defRPr lang="uk-UA" sz="15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344488" indent="-111125" algn="l" rtl="0" eaLnBrk="0" fontAlgn="base" hangingPunct="0">
              <a:spcBef>
                <a:spcPct val="50000"/>
              </a:spcBef>
              <a:spcAft>
                <a:spcPct val="0"/>
              </a:spcAft>
              <a:buClrTx/>
              <a:buFont typeface="Wingdings" pitchFamily="2" charset="2"/>
              <a:buChar char="§"/>
              <a:tabLst/>
              <a:defRPr lang="en-US" sz="14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569913" indent="-112713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lang="uk-UA" sz="15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39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47875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+mn-lt"/>
              </a:defRPr>
            </a:lvl5pPr>
            <a:lvl6pPr marL="25050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6pPr>
            <a:lvl7pPr marL="29622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7pPr>
            <a:lvl8pPr marL="34194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8pPr>
            <a:lvl9pPr marL="38766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altLang="en-US" sz="1800" b="1" kern="0" dirty="0" smtClean="0"/>
              <a:t>Львівські </a:t>
            </a:r>
            <a:r>
              <a:rPr altLang="en-US" sz="1800" b="1" kern="0" dirty="0" err="1" smtClean="0"/>
              <a:t>ЖЕКи</a:t>
            </a:r>
            <a:r>
              <a:rPr altLang="en-US" sz="1800" b="1" kern="0" dirty="0"/>
              <a:t> </a:t>
            </a:r>
            <a:r>
              <a:rPr altLang="en-US" sz="1800" b="1" kern="0" dirty="0" smtClean="0"/>
              <a:t>ОСББ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74414" y="3848153"/>
            <a:ext cx="26289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12713" indent="-112713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§"/>
              <a:defRPr lang="uk-UA" sz="15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344488" indent="-111125" algn="l" rtl="0" eaLnBrk="0" fontAlgn="base" hangingPunct="0">
              <a:spcBef>
                <a:spcPct val="50000"/>
              </a:spcBef>
              <a:spcAft>
                <a:spcPct val="0"/>
              </a:spcAft>
              <a:buClrTx/>
              <a:buFont typeface="Wingdings" pitchFamily="2" charset="2"/>
              <a:buChar char="§"/>
              <a:tabLst/>
              <a:defRPr lang="en-US" sz="14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569913" indent="-112713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lang="uk-UA" sz="15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39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47875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+mn-lt"/>
              </a:defRPr>
            </a:lvl5pPr>
            <a:lvl6pPr marL="25050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6pPr>
            <a:lvl7pPr marL="29622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7pPr>
            <a:lvl8pPr marL="34194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8pPr>
            <a:lvl9pPr marL="3876675" indent="-228600" algn="r" rtl="0" fontAlgn="base">
              <a:spcBef>
                <a:spcPct val="20000"/>
              </a:spcBef>
              <a:spcAft>
                <a:spcPct val="0"/>
              </a:spcAft>
              <a:defRPr sz="800" b="1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altLang="en-US" b="1" kern="0" dirty="0" smtClean="0"/>
              <a:t>ЛКП Львівводоканал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1" y="2644412"/>
            <a:ext cx="8223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268" y="2183356"/>
            <a:ext cx="3281362" cy="6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ttp://www.lte.lviv.ua/images/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89" y="2333411"/>
            <a:ext cx="84613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2831789" y="3214324"/>
            <a:ext cx="3048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12713" indent="-112713"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5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344488" indent="-111125">
              <a:spcBef>
                <a:spcPct val="50000"/>
              </a:spcBef>
              <a:buClr>
                <a:srgbClr val="333333"/>
              </a:buClr>
              <a:buFont typeface="Wingdings" panose="05000000000000000000" pitchFamily="2" charset="2"/>
              <a:buChar char="§"/>
              <a:defRPr sz="15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569913" indent="-112713">
              <a:spcBef>
                <a:spcPct val="5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500"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3988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8600" algn="r">
              <a:spcBef>
                <a:spcPct val="20000"/>
              </a:spcBef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5pPr>
            <a:lvl6pPr marL="2505075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6pPr>
            <a:lvl7pPr marL="2962275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7pPr>
            <a:lvl8pPr marL="3419475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8pPr>
            <a:lvl9pPr marL="3876675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uk-UA" altLang="en-US" dirty="0">
                <a:solidFill>
                  <a:schemeClr val="tx1"/>
                </a:solidFill>
                <a:latin typeface="Arial" panose="020B0604020202020204" pitchFamily="34" charset="0"/>
              </a:rPr>
              <a:t>ЛМКП "Львівтеплоенерго"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31789" y="3730324"/>
            <a:ext cx="348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5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333333"/>
              </a:buClr>
              <a:buFont typeface="Wingdings" panose="05000000000000000000" pitchFamily="2" charset="2"/>
              <a:buChar char="§"/>
              <a:defRPr sz="15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500"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spcBef>
                <a:spcPct val="20000"/>
              </a:spcBef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 b="1">
                <a:solidFill>
                  <a:srgbClr val="FFFFFF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ЛКП </a:t>
            </a:r>
            <a:r>
              <a:rPr lang="uk-UA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«</a:t>
            </a:r>
            <a:r>
              <a:rPr lang="uk-UA" altLang="en-US" sz="18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Залізничнетеплоенерго</a:t>
            </a:r>
            <a:r>
              <a:rPr lang="uk-UA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»</a:t>
            </a:r>
            <a:endParaRPr lang="uk-UA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85" y="4744367"/>
            <a:ext cx="2476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7" y="452618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336" y="1163782"/>
            <a:ext cx="4671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Наші рішення для ВК</a:t>
            </a:r>
            <a:endParaRPr lang="uk-UA" sz="36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410123"/>
              </p:ext>
            </p:extLst>
          </p:nvPr>
        </p:nvGraphicFramePr>
        <p:xfrm>
          <a:off x="3028806" y="1569027"/>
          <a:ext cx="9163194" cy="511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0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7" y="1033535"/>
            <a:ext cx="9913746" cy="4323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1" y="1202337"/>
            <a:ext cx="9913746" cy="43239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5" y="1420546"/>
            <a:ext cx="9913746" cy="4323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9" y="1589348"/>
            <a:ext cx="9913746" cy="4323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3" y="1811941"/>
            <a:ext cx="9913746" cy="4323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67" y="1975898"/>
            <a:ext cx="9913746" cy="43239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51" y="2139855"/>
            <a:ext cx="9913746" cy="4323917"/>
          </a:xfrm>
          <a:prstGeom prst="rect">
            <a:avLst/>
          </a:prstGeom>
        </p:spPr>
      </p:pic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07200" y="143403"/>
            <a:ext cx="10972800" cy="822952"/>
          </a:xfrm>
        </p:spPr>
        <p:txBody>
          <a:bodyPr>
            <a:normAutofit/>
          </a:bodyPr>
          <a:lstStyle/>
          <a:p>
            <a:pPr algn="r"/>
            <a:r>
              <a:rPr lang="ru-RU" sz="4000" cap="small" dirty="0" smtClean="0">
                <a:solidFill>
                  <a:schemeClr val="bg1"/>
                </a:solidFill>
                <a:latin typeface="+mn-lt"/>
              </a:rPr>
              <a:t>Білінг Фізичних Осіб</a:t>
            </a:r>
            <a:endParaRPr lang="en-US" sz="4000" b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3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5" y="1022578"/>
            <a:ext cx="10837718" cy="55159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" y="1191553"/>
            <a:ext cx="11024756" cy="5391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385502"/>
            <a:ext cx="11011718" cy="5321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5" y="1585646"/>
            <a:ext cx="9862619" cy="4921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89" y="1751803"/>
            <a:ext cx="5484784" cy="480231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07200" y="143403"/>
            <a:ext cx="10972800" cy="822952"/>
          </a:xfrm>
        </p:spPr>
        <p:txBody>
          <a:bodyPr>
            <a:normAutofit/>
          </a:bodyPr>
          <a:lstStyle/>
          <a:p>
            <a:pPr algn="r"/>
            <a:r>
              <a:rPr lang="ru-RU" sz="4000" cap="small" dirty="0" smtClean="0">
                <a:solidFill>
                  <a:schemeClr val="bg1"/>
                </a:solidFill>
                <a:latin typeface="+mn-lt"/>
              </a:rPr>
              <a:t>Білінг Юридичних Осіб</a:t>
            </a:r>
            <a:endParaRPr lang="en-US" sz="4000" b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7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27" y="0"/>
            <a:ext cx="10972800" cy="914400"/>
          </a:xfrm>
        </p:spPr>
        <p:txBody>
          <a:bodyPr>
            <a:normAutofit/>
          </a:bodyPr>
          <a:lstStyle/>
          <a:p>
            <a:pPr algn="r"/>
            <a:r>
              <a:rPr lang="uk-UA" cap="small" dirty="0" smtClean="0">
                <a:solidFill>
                  <a:schemeClr val="bg1"/>
                </a:solidFill>
              </a:rPr>
              <a:t>Портал споживачів комунальних послуг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312081"/>
            <a:ext cx="518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uk-UA" sz="1400" b="1" dirty="0">
                <a:solidFill>
                  <a:srgbClr val="333333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35" y="1009084"/>
            <a:ext cx="6975633" cy="3717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41" y="2349046"/>
            <a:ext cx="8015917" cy="4508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33" y="2681312"/>
            <a:ext cx="7992938" cy="4090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8" y="2904927"/>
            <a:ext cx="7601121" cy="427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88" y="3054927"/>
            <a:ext cx="7601121" cy="42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s Brand Panel">
  <a:themeElements>
    <a:clrScheme name="SoftServe Color Scheme">
      <a:dk1>
        <a:srgbClr val="131515"/>
      </a:dk1>
      <a:lt1>
        <a:srgbClr val="FFFFFF"/>
      </a:lt1>
      <a:dk2>
        <a:srgbClr val="171B65"/>
      </a:dk2>
      <a:lt2>
        <a:srgbClr val="00B4D5"/>
      </a:lt2>
      <a:accent1>
        <a:srgbClr val="171B65"/>
      </a:accent1>
      <a:accent2>
        <a:srgbClr val="00B4D5"/>
      </a:accent2>
      <a:accent3>
        <a:srgbClr val="BED62F"/>
      </a:accent3>
      <a:accent4>
        <a:srgbClr val="CBCECE"/>
      </a:accent4>
      <a:accent5>
        <a:srgbClr val="515D65"/>
      </a:accent5>
      <a:accent6>
        <a:srgbClr val="FFFFFF"/>
      </a:accent6>
      <a:hlink>
        <a:srgbClr val="00B4D5"/>
      </a:hlink>
      <a:folHlink>
        <a:srgbClr val="356A95"/>
      </a:folHlink>
    </a:clrScheme>
    <a:fontScheme name="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Slides with Logo">
  <a:themeElements>
    <a:clrScheme name="softserve_color">
      <a:dk1>
        <a:srgbClr val="171B65"/>
      </a:dk1>
      <a:lt1>
        <a:srgbClr val="FFFFFF"/>
      </a:lt1>
      <a:dk2>
        <a:srgbClr val="171B65"/>
      </a:dk2>
      <a:lt2>
        <a:srgbClr val="00B4D5"/>
      </a:lt2>
      <a:accent1>
        <a:srgbClr val="171B65"/>
      </a:accent1>
      <a:accent2>
        <a:srgbClr val="00B4D5"/>
      </a:accent2>
      <a:accent3>
        <a:srgbClr val="FFFFFF"/>
      </a:accent3>
      <a:accent4>
        <a:srgbClr val="CBCECE"/>
      </a:accent4>
      <a:accent5>
        <a:srgbClr val="515D65"/>
      </a:accent5>
      <a:accent6>
        <a:srgbClr val="BED62F"/>
      </a:accent6>
      <a:hlink>
        <a:srgbClr val="00B4D5"/>
      </a:hlink>
      <a:folHlink>
        <a:srgbClr val="356A95"/>
      </a:folHlink>
    </a:clrScheme>
    <a:fontScheme name="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pter Slides">
  <a:themeElements>
    <a:clrScheme name="softserve_color">
      <a:dk1>
        <a:srgbClr val="171B65"/>
      </a:dk1>
      <a:lt1>
        <a:srgbClr val="FFFFFF"/>
      </a:lt1>
      <a:dk2>
        <a:srgbClr val="171B65"/>
      </a:dk2>
      <a:lt2>
        <a:srgbClr val="00B4D5"/>
      </a:lt2>
      <a:accent1>
        <a:srgbClr val="BED62F"/>
      </a:accent1>
      <a:accent2>
        <a:srgbClr val="D66522"/>
      </a:accent2>
      <a:accent3>
        <a:srgbClr val="171B65"/>
      </a:accent3>
      <a:accent4>
        <a:srgbClr val="00B4D5"/>
      </a:accent4>
      <a:accent5>
        <a:srgbClr val="515D65"/>
      </a:accent5>
      <a:accent6>
        <a:srgbClr val="CBCECE"/>
      </a:accent6>
      <a:hlink>
        <a:srgbClr val="00B4D5"/>
      </a:hlink>
      <a:folHlink>
        <a:srgbClr val="356A95"/>
      </a:folHlink>
    </a:clrScheme>
    <a:fontScheme name="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7825</TotalTime>
  <Words>717</Words>
  <Application>Microsoft Office PowerPoint</Application>
  <PresentationFormat>Widescreen</PresentationFormat>
  <Paragraphs>148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Museo Sans Cyrl 100</vt:lpstr>
      <vt:lpstr>Segoe UI</vt:lpstr>
      <vt:lpstr>Tahoma</vt:lpstr>
      <vt:lpstr>Verdana</vt:lpstr>
      <vt:lpstr>Wingdings</vt:lpstr>
      <vt:lpstr>Title Slides Brand Panel</vt:lpstr>
      <vt:lpstr>Blank Slides with Logo</vt:lpstr>
      <vt:lpstr>Chapter Slides</vt:lpstr>
      <vt:lpstr>From Smart Billing to      digital transformation</vt:lpstr>
      <vt:lpstr>SoftServe – найбільша українська IT-компанія, лідер глобальної індустрії. </vt:lpstr>
      <vt:lpstr>Нагороди та відзнаки</vt:lpstr>
      <vt:lpstr>Співпрацюємо зі світовими лідерами:</vt:lpstr>
      <vt:lpstr>PowerPoint Presentation</vt:lpstr>
      <vt:lpstr>PowerPoint Presentation</vt:lpstr>
      <vt:lpstr>Білінг Фізичних Осіб</vt:lpstr>
      <vt:lpstr>Білінг Юридичних Осіб</vt:lpstr>
      <vt:lpstr>Портал споживачів комунальних послуг</vt:lpstr>
      <vt:lpstr>Система «Повірка лічильників»</vt:lpstr>
      <vt:lpstr>Mobile App “Збір показників лічильників»</vt:lpstr>
      <vt:lpstr>Наступні кроки та перспективи</vt:lpstr>
      <vt:lpstr>ІТ – це інструмент</vt:lpstr>
      <vt:lpstr>Система БІЗНЕС-АНАЛІЗУ</vt:lpstr>
      <vt:lpstr>Система БІЗНЕС-АНАЛІЗУ</vt:lpstr>
      <vt:lpstr>Надшвидкий розвиток технологій</vt:lpstr>
      <vt:lpstr>PowerPoint Presentation</vt:lpstr>
      <vt:lpstr>PowerPoint Presentation</vt:lpstr>
      <vt:lpstr>PowerPoint Presentation</vt:lpstr>
      <vt:lpstr>PowerPoint Presentation</vt:lpstr>
      <vt:lpstr>Хто для вас ІТ?</vt:lpstr>
      <vt:lpstr>Успіх у трансформації</vt:lpstr>
      <vt:lpstr>PowerPoint Presentation</vt:lpstr>
      <vt:lpstr>Дякую!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Industry of Ukraine and its Role in the EU Community</dc:title>
  <dc:creator>Taras Vervega</dc:creator>
  <cp:lastModifiedBy>Oleh Denys</cp:lastModifiedBy>
  <cp:revision>351</cp:revision>
  <cp:lastPrinted>2016-06-20T12:35:46Z</cp:lastPrinted>
  <dcterms:created xsi:type="dcterms:W3CDTF">2015-09-10T13:48:25Z</dcterms:created>
  <dcterms:modified xsi:type="dcterms:W3CDTF">2017-10-05T11:44:09Z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