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121F-237E-4456-A7A8-00812314511B}" type="datetimeFigureOut">
              <a:rPr lang="uk-UA" smtClean="0"/>
              <a:t>05.10.2017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CD314-4DFA-4593-85BE-B792012953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606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121F-237E-4456-A7A8-00812314511B}" type="datetimeFigureOut">
              <a:rPr lang="uk-UA" smtClean="0"/>
              <a:t>05.10.2017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CD314-4DFA-4593-85BE-B792012953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913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121F-237E-4456-A7A8-00812314511B}" type="datetimeFigureOut">
              <a:rPr lang="uk-UA" smtClean="0"/>
              <a:t>05.10.2017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CD314-4DFA-4593-85BE-B792012953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0671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121F-237E-4456-A7A8-00812314511B}" type="datetimeFigureOut">
              <a:rPr lang="uk-UA" smtClean="0"/>
              <a:t>05.10.2017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CD314-4DFA-4593-85BE-B792012953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3123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121F-237E-4456-A7A8-00812314511B}" type="datetimeFigureOut">
              <a:rPr lang="uk-UA" smtClean="0"/>
              <a:t>05.10.2017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CD314-4DFA-4593-85BE-B792012953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121F-237E-4456-A7A8-00812314511B}" type="datetimeFigureOut">
              <a:rPr lang="uk-UA" smtClean="0"/>
              <a:t>05.10.2017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CD314-4DFA-4593-85BE-B792012953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845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121F-237E-4456-A7A8-00812314511B}" type="datetimeFigureOut">
              <a:rPr lang="uk-UA" smtClean="0"/>
              <a:t>05.10.2017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CD314-4DFA-4593-85BE-B792012953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251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121F-237E-4456-A7A8-00812314511B}" type="datetimeFigureOut">
              <a:rPr lang="uk-UA" smtClean="0"/>
              <a:t>05.10.2017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CD314-4DFA-4593-85BE-B792012953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702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121F-237E-4456-A7A8-00812314511B}" type="datetimeFigureOut">
              <a:rPr lang="uk-UA" smtClean="0"/>
              <a:t>05.10.2017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CD314-4DFA-4593-85BE-B792012953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734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121F-237E-4456-A7A8-00812314511B}" type="datetimeFigureOut">
              <a:rPr lang="uk-UA" smtClean="0"/>
              <a:t>05.10.2017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CD314-4DFA-4593-85BE-B792012953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9585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A121F-237E-4456-A7A8-00812314511B}" type="datetimeFigureOut">
              <a:rPr lang="uk-UA" smtClean="0"/>
              <a:t>05.10.2017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CD314-4DFA-4593-85BE-B792012953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358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A121F-237E-4456-A7A8-00812314511B}" type="datetimeFigureOut">
              <a:rPr lang="uk-UA" smtClean="0"/>
              <a:t>05.10.2017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CD314-4DFA-4593-85BE-B7920129531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34562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16845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85267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39172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Yuliya Batina</dc:creator>
  <cp:lastModifiedBy>Yuliya Batina</cp:lastModifiedBy>
  <cp:revision>4</cp:revision>
  <dcterms:created xsi:type="dcterms:W3CDTF">2017-10-05T09:33:21Z</dcterms:created>
  <dcterms:modified xsi:type="dcterms:W3CDTF">2017-10-05T13:03:06Z</dcterms:modified>
</cp:coreProperties>
</file>