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8" r:id="rId3"/>
    <p:sldId id="260" r:id="rId4"/>
    <p:sldId id="261" r:id="rId5"/>
    <p:sldId id="262" r:id="rId6"/>
    <p:sldId id="263" r:id="rId7"/>
    <p:sldId id="264" r:id="rId8"/>
    <p:sldId id="266" r:id="rId9"/>
    <p:sldId id="267" r:id="rId10"/>
    <p:sldId id="268" r:id="rId11"/>
    <p:sldId id="269" r:id="rId12"/>
    <p:sldId id="270" r:id="rId13"/>
    <p:sldId id="271" r:id="rId14"/>
    <p:sldId id="272" r:id="rId15"/>
    <p:sldId id="273" r:id="rId16"/>
    <p:sldId id="275" r:id="rId17"/>
    <p:sldId id="281" r:id="rId18"/>
    <p:sldId id="282" r:id="rId19"/>
    <p:sldId id="28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es Tschirpke" initials="HT" lastIdx="2" clrIdx="0">
    <p:extLst>
      <p:ext uri="{19B8F6BF-5375-455C-9EA6-DF929625EA0E}">
        <p15:presenceInfo xmlns:p15="http://schemas.microsoft.com/office/powerpoint/2012/main" userId="S-1-5-21-4221796028-4272999657-2856227210-21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42" autoAdjust="0"/>
    <p:restoredTop sz="86410"/>
  </p:normalViewPr>
  <p:slideViewPr>
    <p:cSldViewPr snapToGrid="0" snapToObjects="1">
      <p:cViewPr varScale="1">
        <p:scale>
          <a:sx n="71" d="100"/>
          <a:sy n="71" d="100"/>
        </p:scale>
        <p:origin x="72"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2" d="100"/>
          <a:sy n="92" d="100"/>
        </p:scale>
        <p:origin x="2661" y="69"/>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C1001F-4913-7842-87FC-A30A64536ED8}" type="datetimeFigureOut">
              <a:rPr lang="en-US" smtClean="0"/>
              <a:t>10/5/2017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C2073-FDDD-9E43-8F85-5DB68A92947A}" type="slidenum">
              <a:rPr lang="en-US" smtClean="0"/>
              <a:t>‹#›</a:t>
            </a:fld>
            <a:endParaRPr lang="en-US"/>
          </a:p>
        </p:txBody>
      </p:sp>
    </p:spTree>
    <p:extLst>
      <p:ext uri="{BB962C8B-B14F-4D97-AF65-F5344CB8AC3E}">
        <p14:creationId xmlns:p14="http://schemas.microsoft.com/office/powerpoint/2010/main" val="415019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Hannes Tschirpke. I am responsible at Presona AB for contacts to our clients in eastern and northern Europe.</a:t>
            </a:r>
          </a:p>
          <a:p>
            <a:r>
              <a:rPr lang="en-US" dirty="0"/>
              <a:t>Presona is a well known company from Sweden, producing fully automatic baling machines</a:t>
            </a:r>
            <a:r>
              <a:rPr lang="en-US" baseline="0" dirty="0"/>
              <a:t> with pre press technology for more than 50 years. We are active in the field of waste handling.</a:t>
            </a:r>
            <a:endParaRPr lang="en-US" dirty="0"/>
          </a:p>
        </p:txBody>
      </p:sp>
      <p:sp>
        <p:nvSpPr>
          <p:cNvPr id="4" name="Slide Number Placeholder 3"/>
          <p:cNvSpPr>
            <a:spLocks noGrp="1"/>
          </p:cNvSpPr>
          <p:nvPr>
            <p:ph type="sldNum" sz="quarter" idx="10"/>
          </p:nvPr>
        </p:nvSpPr>
        <p:spPr/>
        <p:txBody>
          <a:bodyPr/>
          <a:lstStyle/>
          <a:p>
            <a:fld id="{5EFC2073-FDDD-9E43-8F85-5DB68A92947A}" type="slidenum">
              <a:rPr lang="en-US" smtClean="0"/>
              <a:t>1</a:t>
            </a:fld>
            <a:endParaRPr lang="en-US"/>
          </a:p>
        </p:txBody>
      </p:sp>
    </p:spTree>
    <p:extLst>
      <p:ext uri="{BB962C8B-B14F-4D97-AF65-F5344CB8AC3E}">
        <p14:creationId xmlns:p14="http://schemas.microsoft.com/office/powerpoint/2010/main" val="209716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waste handling system is a system without waste, a system you do not need. But that will be almost not impossible. </a:t>
            </a:r>
          </a:p>
          <a:p>
            <a:r>
              <a:rPr lang="en-US" dirty="0"/>
              <a:t>Almost everybody knows the 3 R …. Reduce, Reuse and Recycle. To organize everything according this, is not an easy job.</a:t>
            </a:r>
          </a:p>
          <a:p>
            <a:r>
              <a:rPr lang="en-US" dirty="0"/>
              <a:t>Presona is located in Sweden, the staff see the efforts in Sweden for reducing waste in their private life. I see it every day and I see the situation in many countries.</a:t>
            </a:r>
          </a:p>
          <a:p>
            <a:r>
              <a:rPr lang="en-US" dirty="0"/>
              <a:t>I see the situation in the sector for waste and recyclables in central and eastern Europe, in south America and Asia and Africa. We see, which solution was chosen,  We see the advantage and the disadvantage.</a:t>
            </a:r>
          </a:p>
        </p:txBody>
      </p:sp>
      <p:sp>
        <p:nvSpPr>
          <p:cNvPr id="4" name="Slide Number Placeholder 3"/>
          <p:cNvSpPr>
            <a:spLocks noGrp="1"/>
          </p:cNvSpPr>
          <p:nvPr>
            <p:ph type="sldNum" sz="quarter" idx="10"/>
          </p:nvPr>
        </p:nvSpPr>
        <p:spPr/>
        <p:txBody>
          <a:bodyPr/>
          <a:lstStyle/>
          <a:p>
            <a:fld id="{5EFC2073-FDDD-9E43-8F85-5DB68A92947A}" type="slidenum">
              <a:rPr lang="en-US" smtClean="0"/>
              <a:t>10</a:t>
            </a:fld>
            <a:endParaRPr lang="en-US"/>
          </a:p>
        </p:txBody>
      </p:sp>
    </p:spTree>
    <p:extLst>
      <p:ext uri="{BB962C8B-B14F-4D97-AF65-F5344CB8AC3E}">
        <p14:creationId xmlns:p14="http://schemas.microsoft.com/office/powerpoint/2010/main" val="3988449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not necessary to invent the same solution in every country again. Sometimes it is enough to check others mistake.</a:t>
            </a:r>
          </a:p>
          <a:p>
            <a:r>
              <a:rPr lang="en-US" dirty="0"/>
              <a:t>I see very often tender documentation, where the producer of the components is visible, without writing a name. The reasons are the lack of experience in consulting offices and aggressive sales activities, resulting in a copy-paste-solutions. The result are high prices and no optimal equipment. </a:t>
            </a:r>
          </a:p>
        </p:txBody>
      </p:sp>
      <p:sp>
        <p:nvSpPr>
          <p:cNvPr id="4" name="Slide Number Placeholder 3"/>
          <p:cNvSpPr>
            <a:spLocks noGrp="1"/>
          </p:cNvSpPr>
          <p:nvPr>
            <p:ph type="sldNum" sz="quarter" idx="10"/>
          </p:nvPr>
        </p:nvSpPr>
        <p:spPr/>
        <p:txBody>
          <a:bodyPr/>
          <a:lstStyle/>
          <a:p>
            <a:fld id="{5EFC2073-FDDD-9E43-8F85-5DB68A92947A}" type="slidenum">
              <a:rPr lang="en-US" smtClean="0"/>
              <a:t>11</a:t>
            </a:fld>
            <a:endParaRPr lang="en-US"/>
          </a:p>
        </p:txBody>
      </p:sp>
    </p:spTree>
    <p:extLst>
      <p:ext uri="{BB962C8B-B14F-4D97-AF65-F5344CB8AC3E}">
        <p14:creationId xmlns:p14="http://schemas.microsoft.com/office/powerpoint/2010/main" val="3494630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Presona is a company and we all get our earning from sales. But we want to have a long lasting connection to our clients, to our partners. We can give you advise for different solutions of different producer, depending on layout, quality, capacity, material and of course, the price</a:t>
            </a:r>
          </a:p>
        </p:txBody>
      </p:sp>
      <p:sp>
        <p:nvSpPr>
          <p:cNvPr id="4" name="Slide Number Placeholder 3"/>
          <p:cNvSpPr>
            <a:spLocks noGrp="1"/>
          </p:cNvSpPr>
          <p:nvPr>
            <p:ph type="sldNum" sz="quarter" idx="10"/>
          </p:nvPr>
        </p:nvSpPr>
        <p:spPr/>
        <p:txBody>
          <a:bodyPr/>
          <a:lstStyle/>
          <a:p>
            <a:fld id="{5EFC2073-FDDD-9E43-8F85-5DB68A92947A}" type="slidenum">
              <a:rPr lang="en-US" smtClean="0"/>
              <a:t>12</a:t>
            </a:fld>
            <a:endParaRPr lang="en-US"/>
          </a:p>
        </p:txBody>
      </p:sp>
    </p:spTree>
    <p:extLst>
      <p:ext uri="{BB962C8B-B14F-4D97-AF65-F5344CB8AC3E}">
        <p14:creationId xmlns:p14="http://schemas.microsoft.com/office/powerpoint/2010/main" val="2709067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separate collection of waste, the separation of wet and dry fractions in the household is a very important first step. We took it in Sweden many years ago and it took us some years to come to the condition like it is today. Waste handling and clean environment costs money, it is not for free. Companies sorting and handling waste want to earn money, that is there interest. A full scale systems demands a gate fee at landfills in order to reduce the volume of waste in the nature. Without a gate fee, the waste handling is more a picking of expensive recyclables.</a:t>
            </a:r>
          </a:p>
        </p:txBody>
      </p:sp>
      <p:sp>
        <p:nvSpPr>
          <p:cNvPr id="4" name="Slide Number Placeholder 3"/>
          <p:cNvSpPr>
            <a:spLocks noGrp="1"/>
          </p:cNvSpPr>
          <p:nvPr>
            <p:ph type="sldNum" sz="quarter" idx="10"/>
          </p:nvPr>
        </p:nvSpPr>
        <p:spPr/>
        <p:txBody>
          <a:bodyPr/>
          <a:lstStyle/>
          <a:p>
            <a:fld id="{5EFC2073-FDDD-9E43-8F85-5DB68A92947A}" type="slidenum">
              <a:rPr lang="en-US" smtClean="0"/>
              <a:t>13</a:t>
            </a:fld>
            <a:endParaRPr lang="en-US"/>
          </a:p>
        </p:txBody>
      </p:sp>
    </p:spTree>
    <p:extLst>
      <p:ext uri="{BB962C8B-B14F-4D97-AF65-F5344CB8AC3E}">
        <p14:creationId xmlns:p14="http://schemas.microsoft.com/office/powerpoint/2010/main" val="3028599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Denmark, in Lithuania, in Estonia and in Sweden, the deposit system for cans and pet bottles use our compacting solution. Such a solution would be usable for Ukraine too, but it must be based on a law.</a:t>
            </a:r>
          </a:p>
        </p:txBody>
      </p:sp>
      <p:sp>
        <p:nvSpPr>
          <p:cNvPr id="4" name="Slide Number Placeholder 3"/>
          <p:cNvSpPr>
            <a:spLocks noGrp="1"/>
          </p:cNvSpPr>
          <p:nvPr>
            <p:ph type="sldNum" sz="quarter" idx="10"/>
          </p:nvPr>
        </p:nvSpPr>
        <p:spPr/>
        <p:txBody>
          <a:bodyPr/>
          <a:lstStyle/>
          <a:p>
            <a:fld id="{5EFC2073-FDDD-9E43-8F85-5DB68A92947A}" type="slidenum">
              <a:rPr lang="en-US" smtClean="0"/>
              <a:t>14</a:t>
            </a:fld>
            <a:endParaRPr lang="en-US"/>
          </a:p>
        </p:txBody>
      </p:sp>
    </p:spTree>
    <p:extLst>
      <p:ext uri="{BB962C8B-B14F-4D97-AF65-F5344CB8AC3E}">
        <p14:creationId xmlns:p14="http://schemas.microsoft.com/office/powerpoint/2010/main" val="1014761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RDF production is an interesting sphere. It works in western and northern Europe due to high prices for energy and due to a gate fee. We will see, how the situation for RDF will be after some years.</a:t>
            </a:r>
          </a:p>
        </p:txBody>
      </p:sp>
      <p:sp>
        <p:nvSpPr>
          <p:cNvPr id="4" name="Slide Number Placeholder 3"/>
          <p:cNvSpPr>
            <a:spLocks noGrp="1"/>
          </p:cNvSpPr>
          <p:nvPr>
            <p:ph type="sldNum" sz="quarter" idx="10"/>
          </p:nvPr>
        </p:nvSpPr>
        <p:spPr/>
        <p:txBody>
          <a:bodyPr/>
          <a:lstStyle/>
          <a:p>
            <a:fld id="{5EFC2073-FDDD-9E43-8F85-5DB68A92947A}" type="slidenum">
              <a:rPr lang="en-US" smtClean="0"/>
              <a:t>15</a:t>
            </a:fld>
            <a:endParaRPr lang="en-US"/>
          </a:p>
        </p:txBody>
      </p:sp>
    </p:spTree>
    <p:extLst>
      <p:ext uri="{BB962C8B-B14F-4D97-AF65-F5344CB8AC3E}">
        <p14:creationId xmlns:p14="http://schemas.microsoft.com/office/powerpoint/2010/main" val="2475097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points we can discuss about and try to find a solution. The best one will have minimum impact on the environment and guaranties a cleaner world for the next generation. </a:t>
            </a:r>
          </a:p>
        </p:txBody>
      </p:sp>
      <p:sp>
        <p:nvSpPr>
          <p:cNvPr id="4" name="Slide Number Placeholder 3"/>
          <p:cNvSpPr>
            <a:spLocks noGrp="1"/>
          </p:cNvSpPr>
          <p:nvPr>
            <p:ph type="sldNum" sz="quarter" idx="10"/>
          </p:nvPr>
        </p:nvSpPr>
        <p:spPr/>
        <p:txBody>
          <a:bodyPr/>
          <a:lstStyle/>
          <a:p>
            <a:fld id="{5EFC2073-FDDD-9E43-8F85-5DB68A92947A}" type="slidenum">
              <a:rPr lang="en-US" smtClean="0"/>
              <a:t>16</a:t>
            </a:fld>
            <a:endParaRPr lang="en-US"/>
          </a:p>
        </p:txBody>
      </p:sp>
    </p:spTree>
    <p:extLst>
      <p:ext uri="{BB962C8B-B14F-4D97-AF65-F5344CB8AC3E}">
        <p14:creationId xmlns:p14="http://schemas.microsoft.com/office/powerpoint/2010/main" val="2759337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open for discussing over and helping with equipment for systems of waste handling. The offer is also valid if it does not implement a baler. </a:t>
            </a:r>
          </a:p>
        </p:txBody>
      </p:sp>
      <p:sp>
        <p:nvSpPr>
          <p:cNvPr id="4" name="Slide Number Placeholder 3"/>
          <p:cNvSpPr>
            <a:spLocks noGrp="1"/>
          </p:cNvSpPr>
          <p:nvPr>
            <p:ph type="sldNum" sz="quarter" idx="10"/>
          </p:nvPr>
        </p:nvSpPr>
        <p:spPr/>
        <p:txBody>
          <a:bodyPr/>
          <a:lstStyle/>
          <a:p>
            <a:fld id="{5EFC2073-FDDD-9E43-8F85-5DB68A92947A}" type="slidenum">
              <a:rPr lang="en-US" smtClean="0"/>
              <a:t>17</a:t>
            </a:fld>
            <a:endParaRPr lang="en-US"/>
          </a:p>
        </p:txBody>
      </p:sp>
    </p:spTree>
    <p:extLst>
      <p:ext uri="{BB962C8B-B14F-4D97-AF65-F5344CB8AC3E}">
        <p14:creationId xmlns:p14="http://schemas.microsoft.com/office/powerpoint/2010/main" val="3485144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very much for your attention</a:t>
            </a:r>
          </a:p>
        </p:txBody>
      </p:sp>
      <p:sp>
        <p:nvSpPr>
          <p:cNvPr id="4" name="Slide Number Placeholder 3"/>
          <p:cNvSpPr>
            <a:spLocks noGrp="1"/>
          </p:cNvSpPr>
          <p:nvPr>
            <p:ph type="sldNum" sz="quarter" idx="10"/>
          </p:nvPr>
        </p:nvSpPr>
        <p:spPr/>
        <p:txBody>
          <a:bodyPr/>
          <a:lstStyle/>
          <a:p>
            <a:fld id="{5EFC2073-FDDD-9E43-8F85-5DB68A92947A}" type="slidenum">
              <a:rPr lang="en-US" smtClean="0"/>
              <a:t>18</a:t>
            </a:fld>
            <a:endParaRPr lang="en-US"/>
          </a:p>
        </p:txBody>
      </p:sp>
    </p:spTree>
    <p:extLst>
      <p:ext uri="{BB962C8B-B14F-4D97-AF65-F5344CB8AC3E}">
        <p14:creationId xmlns:p14="http://schemas.microsoft.com/office/powerpoint/2010/main" val="3230471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FC2073-FDDD-9E43-8F85-5DB68A92947A}" type="slidenum">
              <a:rPr lang="en-US" smtClean="0"/>
              <a:t>19</a:t>
            </a:fld>
            <a:endParaRPr lang="en-US"/>
          </a:p>
        </p:txBody>
      </p:sp>
    </p:spTree>
    <p:extLst>
      <p:ext uri="{BB962C8B-B14F-4D97-AF65-F5344CB8AC3E}">
        <p14:creationId xmlns:p14="http://schemas.microsoft.com/office/powerpoint/2010/main" val="402905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product are balers plus equipment for waste handling like air transport systems. We build complete waste extraction systems for printing and packaging industry and we offer service for our products and the products of other producers. We are representative for well known companies like cross wrap from Finland and </a:t>
            </a:r>
            <a:r>
              <a:rPr lang="en-US" baseline="0" dirty="0" err="1"/>
              <a:t>Untha</a:t>
            </a:r>
            <a:r>
              <a:rPr lang="en-US" baseline="0" dirty="0"/>
              <a:t> from Austria. In the last years we put the main focus more to our core business, baler with pre press technology</a:t>
            </a:r>
          </a:p>
        </p:txBody>
      </p:sp>
      <p:sp>
        <p:nvSpPr>
          <p:cNvPr id="4" name="Slide Number Placeholder 3"/>
          <p:cNvSpPr>
            <a:spLocks noGrp="1"/>
          </p:cNvSpPr>
          <p:nvPr>
            <p:ph type="sldNum" sz="quarter" idx="10"/>
          </p:nvPr>
        </p:nvSpPr>
        <p:spPr/>
        <p:txBody>
          <a:bodyPr/>
          <a:lstStyle/>
          <a:p>
            <a:fld id="{5EFC2073-FDDD-9E43-8F85-5DB68A92947A}" type="slidenum">
              <a:rPr lang="en-US" smtClean="0"/>
              <a:t>2</a:t>
            </a:fld>
            <a:endParaRPr lang="en-US"/>
          </a:p>
        </p:txBody>
      </p:sp>
    </p:spTree>
    <p:extLst>
      <p:ext uri="{BB962C8B-B14F-4D97-AF65-F5344CB8AC3E}">
        <p14:creationId xmlns:p14="http://schemas.microsoft.com/office/powerpoint/2010/main" val="2214975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company is located in the very south</a:t>
            </a:r>
            <a:r>
              <a:rPr lang="en-US" baseline="0" dirty="0"/>
              <a:t> of Sweden, in the small town of </a:t>
            </a:r>
            <a:r>
              <a:rPr lang="en-US" baseline="0" dirty="0" err="1"/>
              <a:t>Tomelilla</a:t>
            </a:r>
            <a:r>
              <a:rPr lang="en-US" baseline="0" dirty="0"/>
              <a:t>, not so far from </a:t>
            </a:r>
            <a:r>
              <a:rPr lang="en-US" baseline="0" dirty="0" err="1"/>
              <a:t>Ystad</a:t>
            </a:r>
            <a:r>
              <a:rPr lang="en-US" baseline="0" dirty="0"/>
              <a:t>…maybe you watched crime stories about the detective Wallander, playing in this city and in </a:t>
            </a:r>
            <a:r>
              <a:rPr lang="en-US" baseline="0" dirty="0" err="1"/>
              <a:t>Skåne</a:t>
            </a:r>
            <a:endParaRPr lang="en-US" baseline="0" dirty="0"/>
          </a:p>
          <a:p>
            <a:r>
              <a:rPr lang="en-US" baseline="0" dirty="0"/>
              <a:t>All balers are produced by ourselves. We delivered into more than 60 countries around the globe and on the territory of the former Soviet Union we sold more than 200 machines </a:t>
            </a:r>
            <a:endParaRPr lang="en-US" dirty="0"/>
          </a:p>
        </p:txBody>
      </p:sp>
      <p:sp>
        <p:nvSpPr>
          <p:cNvPr id="4" name="Slide Number Placeholder 3"/>
          <p:cNvSpPr>
            <a:spLocks noGrp="1"/>
          </p:cNvSpPr>
          <p:nvPr>
            <p:ph type="sldNum" sz="quarter" idx="10"/>
          </p:nvPr>
        </p:nvSpPr>
        <p:spPr/>
        <p:txBody>
          <a:bodyPr/>
          <a:lstStyle/>
          <a:p>
            <a:fld id="{5EFC2073-FDDD-9E43-8F85-5DB68A92947A}" type="slidenum">
              <a:rPr lang="en-US" smtClean="0"/>
              <a:t>3</a:t>
            </a:fld>
            <a:endParaRPr lang="en-US"/>
          </a:p>
        </p:txBody>
      </p:sp>
    </p:spTree>
    <p:extLst>
      <p:ext uri="{BB962C8B-B14F-4D97-AF65-F5344CB8AC3E}">
        <p14:creationId xmlns:p14="http://schemas.microsoft.com/office/powerpoint/2010/main" val="3380919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work together with agents, distributors and by our own staff.</a:t>
            </a:r>
          </a:p>
        </p:txBody>
      </p:sp>
      <p:sp>
        <p:nvSpPr>
          <p:cNvPr id="4" name="Slide Number Placeholder 3"/>
          <p:cNvSpPr>
            <a:spLocks noGrp="1"/>
          </p:cNvSpPr>
          <p:nvPr>
            <p:ph type="sldNum" sz="quarter" idx="10"/>
          </p:nvPr>
        </p:nvSpPr>
        <p:spPr/>
        <p:txBody>
          <a:bodyPr/>
          <a:lstStyle/>
          <a:p>
            <a:fld id="{5EFC2073-FDDD-9E43-8F85-5DB68A92947A}" type="slidenum">
              <a:rPr lang="en-US" smtClean="0"/>
              <a:t>4</a:t>
            </a:fld>
            <a:endParaRPr lang="en-US"/>
          </a:p>
        </p:txBody>
      </p:sp>
    </p:spTree>
    <p:extLst>
      <p:ext uri="{BB962C8B-B14F-4D97-AF65-F5344CB8AC3E}">
        <p14:creationId xmlns:p14="http://schemas.microsoft.com/office/powerpoint/2010/main" val="1856424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products are fully automatic balers, waste handling systems and sorting lines. A baler – our most important product - is a machine for compacting material in order to keep it clean and to get a more effective transport.</a:t>
            </a:r>
          </a:p>
        </p:txBody>
      </p:sp>
      <p:sp>
        <p:nvSpPr>
          <p:cNvPr id="4" name="Slide Number Placeholder 3"/>
          <p:cNvSpPr>
            <a:spLocks noGrp="1"/>
          </p:cNvSpPr>
          <p:nvPr>
            <p:ph type="sldNum" sz="quarter" idx="10"/>
          </p:nvPr>
        </p:nvSpPr>
        <p:spPr/>
        <p:txBody>
          <a:bodyPr/>
          <a:lstStyle/>
          <a:p>
            <a:fld id="{5EFC2073-FDDD-9E43-8F85-5DB68A92947A}" type="slidenum">
              <a:rPr lang="en-US" smtClean="0"/>
              <a:t>5</a:t>
            </a:fld>
            <a:endParaRPr lang="en-US"/>
          </a:p>
        </p:txBody>
      </p:sp>
    </p:spTree>
    <p:extLst>
      <p:ext uri="{BB962C8B-B14F-4D97-AF65-F5344CB8AC3E}">
        <p14:creationId xmlns:p14="http://schemas.microsoft.com/office/powerpoint/2010/main" val="1594968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specialty are balers with pre press technology. </a:t>
            </a:r>
          </a:p>
        </p:txBody>
      </p:sp>
      <p:sp>
        <p:nvSpPr>
          <p:cNvPr id="4" name="Slide Number Placeholder 3"/>
          <p:cNvSpPr>
            <a:spLocks noGrp="1"/>
          </p:cNvSpPr>
          <p:nvPr>
            <p:ph type="sldNum" sz="quarter" idx="10"/>
          </p:nvPr>
        </p:nvSpPr>
        <p:spPr/>
        <p:txBody>
          <a:bodyPr/>
          <a:lstStyle/>
          <a:p>
            <a:fld id="{5EFC2073-FDDD-9E43-8F85-5DB68A92947A}" type="slidenum">
              <a:rPr lang="en-US" smtClean="0"/>
              <a:t>6</a:t>
            </a:fld>
            <a:endParaRPr lang="en-US"/>
          </a:p>
        </p:txBody>
      </p:sp>
    </p:spTree>
    <p:extLst>
      <p:ext uri="{BB962C8B-B14F-4D97-AF65-F5344CB8AC3E}">
        <p14:creationId xmlns:p14="http://schemas.microsoft.com/office/powerpoint/2010/main" val="3360981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Presona works hard for producing machines with low running cost, reliability and long life cycle. The most expensive in the use of a baling machine is not the investment, it is the wire !</a:t>
            </a:r>
          </a:p>
          <a:p>
            <a:r>
              <a:rPr lang="en-US" dirty="0"/>
              <a:t>For us it is very important to be a partner for our client, instead of only selling a machine. It is important to give our partners the best solution, which maybe is not ours.</a:t>
            </a:r>
          </a:p>
        </p:txBody>
      </p:sp>
      <p:sp>
        <p:nvSpPr>
          <p:cNvPr id="4" name="Slide Number Placeholder 3"/>
          <p:cNvSpPr>
            <a:spLocks noGrp="1"/>
          </p:cNvSpPr>
          <p:nvPr>
            <p:ph type="sldNum" sz="quarter" idx="10"/>
          </p:nvPr>
        </p:nvSpPr>
        <p:spPr/>
        <p:txBody>
          <a:bodyPr/>
          <a:lstStyle/>
          <a:p>
            <a:fld id="{5EFC2073-FDDD-9E43-8F85-5DB68A92947A}" type="slidenum">
              <a:rPr lang="en-US" smtClean="0"/>
              <a:t>7</a:t>
            </a:fld>
            <a:endParaRPr lang="en-US"/>
          </a:p>
        </p:txBody>
      </p:sp>
    </p:spTree>
    <p:extLst>
      <p:ext uri="{BB962C8B-B14F-4D97-AF65-F5344CB8AC3E}">
        <p14:creationId xmlns:p14="http://schemas.microsoft.com/office/powerpoint/2010/main" val="1282963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machines are used by a lot of companies and compacting almost everything what you can imagine in the sphere of waste and materials for recycling</a:t>
            </a:r>
          </a:p>
        </p:txBody>
      </p:sp>
      <p:sp>
        <p:nvSpPr>
          <p:cNvPr id="4" name="Slide Number Placeholder 3"/>
          <p:cNvSpPr>
            <a:spLocks noGrp="1"/>
          </p:cNvSpPr>
          <p:nvPr>
            <p:ph type="sldNum" sz="quarter" idx="10"/>
          </p:nvPr>
        </p:nvSpPr>
        <p:spPr/>
        <p:txBody>
          <a:bodyPr/>
          <a:lstStyle/>
          <a:p>
            <a:fld id="{5EFC2073-FDDD-9E43-8F85-5DB68A92947A}" type="slidenum">
              <a:rPr lang="en-US" smtClean="0"/>
              <a:t>8</a:t>
            </a:fld>
            <a:endParaRPr lang="en-US"/>
          </a:p>
        </p:txBody>
      </p:sp>
    </p:spTree>
    <p:extLst>
      <p:ext uri="{BB962C8B-B14F-4D97-AF65-F5344CB8AC3E}">
        <p14:creationId xmlns:p14="http://schemas.microsoft.com/office/powerpoint/2010/main" val="2862968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some historical points.</a:t>
            </a:r>
          </a:p>
          <a:p>
            <a:r>
              <a:rPr lang="en-US" dirty="0"/>
              <a:t>Maybe it is not so important to tell you about the history of Presona.</a:t>
            </a:r>
          </a:p>
          <a:p>
            <a:r>
              <a:rPr lang="en-US" dirty="0"/>
              <a:t>Whenever you ask the producer of equipment about an excellent system, they will tell you, that only their company has the solution you need. Very often they have not your needs in mind, but their earnings, their own money.  </a:t>
            </a:r>
          </a:p>
        </p:txBody>
      </p:sp>
      <p:sp>
        <p:nvSpPr>
          <p:cNvPr id="4" name="Slide Number Placeholder 3"/>
          <p:cNvSpPr>
            <a:spLocks noGrp="1"/>
          </p:cNvSpPr>
          <p:nvPr>
            <p:ph type="sldNum" sz="quarter" idx="10"/>
          </p:nvPr>
        </p:nvSpPr>
        <p:spPr/>
        <p:txBody>
          <a:bodyPr/>
          <a:lstStyle/>
          <a:p>
            <a:fld id="{5EFC2073-FDDD-9E43-8F85-5DB68A92947A}" type="slidenum">
              <a:rPr lang="en-US" smtClean="0"/>
              <a:t>9</a:t>
            </a:fld>
            <a:endParaRPr lang="en-US"/>
          </a:p>
        </p:txBody>
      </p:sp>
    </p:spTree>
    <p:extLst>
      <p:ext uri="{BB962C8B-B14F-4D97-AF65-F5344CB8AC3E}">
        <p14:creationId xmlns:p14="http://schemas.microsoft.com/office/powerpoint/2010/main" val="1154987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pic>
        <p:nvPicPr>
          <p:cNvPr id="10" name="Bildobjekt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040276"/>
            <a:ext cx="3384550" cy="1817724"/>
          </a:xfrm>
          <a:prstGeom prst="rect">
            <a:avLst/>
          </a:prstGeom>
        </p:spPr>
      </p:pic>
      <p:pic>
        <p:nvPicPr>
          <p:cNvPr id="11" name="Bildobjekt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39350" y="0"/>
            <a:ext cx="1663700" cy="1562100"/>
          </a:xfrm>
          <a:prstGeom prst="rect">
            <a:avLst/>
          </a:prstGeom>
        </p:spPr>
      </p:pic>
    </p:spTree>
    <p:extLst>
      <p:ext uri="{BB962C8B-B14F-4D97-AF65-F5344CB8AC3E}">
        <p14:creationId xmlns:p14="http://schemas.microsoft.com/office/powerpoint/2010/main" val="492559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B312966-6C00-5344-9C23-AACAE61D4267}" type="datetimeFigureOut">
              <a:rPr lang="en-US" smtClean="0"/>
              <a:t>10/5/2017</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9675917-A843-054E-956D-A693C4B637BD}" type="slidenum">
              <a:rPr lang="en-US" smtClean="0"/>
              <a:t>‹#›</a:t>
            </a:fld>
            <a:endParaRPr lang="en-US"/>
          </a:p>
        </p:txBody>
      </p:sp>
    </p:spTree>
    <p:extLst>
      <p:ext uri="{BB962C8B-B14F-4D97-AF65-F5344CB8AC3E}">
        <p14:creationId xmlns:p14="http://schemas.microsoft.com/office/powerpoint/2010/main" val="12201907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871052"/>
      </p:ext>
    </p:extLst>
  </p:cSld>
  <p:clrMap bg1="lt1" tx1="dk1" bg2="lt2" tx2="dk2" accent1="accent1" accent2="accent2" accent3="accent3" accent4="accent4" accent5="accent5" accent6="accent6" hlink="hlink" folHlink="folHlink"/>
  <p:sldLayoutIdLst>
    <p:sldLayoutId id="2147483649"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9" Type="http://schemas.openxmlformats.org/officeDocument/2006/relationships/image" Target="../media/image72.png"/><Relationship Id="rId21" Type="http://schemas.openxmlformats.org/officeDocument/2006/relationships/image" Target="../media/image54.jpg"/><Relationship Id="rId34" Type="http://schemas.openxmlformats.org/officeDocument/2006/relationships/image" Target="../media/image67.png"/><Relationship Id="rId42" Type="http://schemas.openxmlformats.org/officeDocument/2006/relationships/image" Target="../media/image75.png"/><Relationship Id="rId47" Type="http://schemas.openxmlformats.org/officeDocument/2006/relationships/image" Target="../media/image80.PNG"/><Relationship Id="rId50" Type="http://schemas.openxmlformats.org/officeDocument/2006/relationships/image" Target="../media/image83.JPG"/><Relationship Id="rId55" Type="http://schemas.openxmlformats.org/officeDocument/2006/relationships/image" Target="../media/image88.PNG"/><Relationship Id="rId7" Type="http://schemas.openxmlformats.org/officeDocument/2006/relationships/image" Target="../media/image40.png"/><Relationship Id="rId2" Type="http://schemas.openxmlformats.org/officeDocument/2006/relationships/notesSlide" Target="../notesSlides/notesSlide19.xml"/><Relationship Id="rId16" Type="http://schemas.openxmlformats.org/officeDocument/2006/relationships/image" Target="../media/image49.png"/><Relationship Id="rId29" Type="http://schemas.openxmlformats.org/officeDocument/2006/relationships/image" Target="../media/image62.png"/><Relationship Id="rId11" Type="http://schemas.openxmlformats.org/officeDocument/2006/relationships/image" Target="../media/image44.png"/><Relationship Id="rId24" Type="http://schemas.openxmlformats.org/officeDocument/2006/relationships/image" Target="../media/image57.png"/><Relationship Id="rId32" Type="http://schemas.openxmlformats.org/officeDocument/2006/relationships/image" Target="../media/image65.png"/><Relationship Id="rId37" Type="http://schemas.openxmlformats.org/officeDocument/2006/relationships/image" Target="../media/image70.png"/><Relationship Id="rId40" Type="http://schemas.openxmlformats.org/officeDocument/2006/relationships/image" Target="../media/image73.JPG"/><Relationship Id="rId45" Type="http://schemas.openxmlformats.org/officeDocument/2006/relationships/image" Target="../media/image78.PNG"/><Relationship Id="rId53" Type="http://schemas.openxmlformats.org/officeDocument/2006/relationships/image" Target="../media/image86.jpg"/><Relationship Id="rId5" Type="http://schemas.openxmlformats.org/officeDocument/2006/relationships/image" Target="../media/image38.png"/><Relationship Id="rId10" Type="http://schemas.openxmlformats.org/officeDocument/2006/relationships/image" Target="../media/image43.png"/><Relationship Id="rId19" Type="http://schemas.openxmlformats.org/officeDocument/2006/relationships/image" Target="../media/image52.png"/><Relationship Id="rId31" Type="http://schemas.openxmlformats.org/officeDocument/2006/relationships/image" Target="../media/image64.jpeg"/><Relationship Id="rId44" Type="http://schemas.openxmlformats.org/officeDocument/2006/relationships/image" Target="../media/image77.jpeg"/><Relationship Id="rId52" Type="http://schemas.openxmlformats.org/officeDocument/2006/relationships/image" Target="../media/image85.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 Id="rId30" Type="http://schemas.openxmlformats.org/officeDocument/2006/relationships/image" Target="../media/image63.jpeg"/><Relationship Id="rId35" Type="http://schemas.openxmlformats.org/officeDocument/2006/relationships/image" Target="../media/image68.gif"/><Relationship Id="rId43" Type="http://schemas.openxmlformats.org/officeDocument/2006/relationships/image" Target="../media/image76.png"/><Relationship Id="rId48" Type="http://schemas.openxmlformats.org/officeDocument/2006/relationships/image" Target="../media/image81.PNG"/><Relationship Id="rId8" Type="http://schemas.openxmlformats.org/officeDocument/2006/relationships/image" Target="../media/image41.png"/><Relationship Id="rId51" Type="http://schemas.openxmlformats.org/officeDocument/2006/relationships/image" Target="../media/image84.jpg"/><Relationship Id="rId3" Type="http://schemas.openxmlformats.org/officeDocument/2006/relationships/image" Target="../media/image36.jpe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33" Type="http://schemas.openxmlformats.org/officeDocument/2006/relationships/image" Target="../media/image66.png"/><Relationship Id="rId38" Type="http://schemas.openxmlformats.org/officeDocument/2006/relationships/image" Target="../media/image71.PNG"/><Relationship Id="rId46" Type="http://schemas.openxmlformats.org/officeDocument/2006/relationships/image" Target="../media/image79.png"/><Relationship Id="rId20" Type="http://schemas.openxmlformats.org/officeDocument/2006/relationships/image" Target="../media/image53.png"/><Relationship Id="rId41" Type="http://schemas.openxmlformats.org/officeDocument/2006/relationships/image" Target="../media/image74.jpeg"/><Relationship Id="rId54" Type="http://schemas.openxmlformats.org/officeDocument/2006/relationships/image" Target="../media/image87.PNG"/><Relationship Id="rId1" Type="http://schemas.openxmlformats.org/officeDocument/2006/relationships/slideLayout" Target="../slideLayouts/slideLayout1.xml"/><Relationship Id="rId6" Type="http://schemas.openxmlformats.org/officeDocument/2006/relationships/image" Target="../media/image39.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36" Type="http://schemas.openxmlformats.org/officeDocument/2006/relationships/image" Target="../media/image69.PNG"/><Relationship Id="rId49" Type="http://schemas.openxmlformats.org/officeDocument/2006/relationships/image" Target="../media/image8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930554"/>
            <a:ext cx="6005945" cy="2927445"/>
          </a:xfrm>
          <a:prstGeom prst="rect">
            <a:avLst/>
          </a:prstGeom>
        </p:spPr>
      </p:pic>
      <p:sp>
        <p:nvSpPr>
          <p:cNvPr id="2" name="TextBox 1"/>
          <p:cNvSpPr txBox="1"/>
          <p:nvPr/>
        </p:nvSpPr>
        <p:spPr>
          <a:xfrm>
            <a:off x="1081501" y="898613"/>
            <a:ext cx="7479695" cy="707886"/>
          </a:xfrm>
          <a:prstGeom prst="rect">
            <a:avLst/>
          </a:prstGeom>
          <a:noFill/>
        </p:spPr>
        <p:txBody>
          <a:bodyPr wrap="square" rtlCol="0">
            <a:spAutoFit/>
          </a:bodyPr>
          <a:lstStyle/>
          <a:p>
            <a:r>
              <a:rPr lang="uk-UA" sz="4000" dirty="0">
                <a:solidFill>
                  <a:schemeClr val="accent1">
                    <a:lumMod val="50000"/>
                  </a:schemeClr>
                </a:solidFill>
              </a:rPr>
              <a:t>Виняткова технологія пресування</a:t>
            </a:r>
          </a:p>
        </p:txBody>
      </p:sp>
      <p:pic>
        <p:nvPicPr>
          <p:cNvPr id="6" name="Bildobjekt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59538" y="1815082"/>
            <a:ext cx="6418907" cy="4561286"/>
          </a:xfrm>
          <a:prstGeom prst="rect">
            <a:avLst/>
          </a:prstGeom>
        </p:spPr>
      </p:pic>
    </p:spTree>
    <p:extLst>
      <p:ext uri="{BB962C8B-B14F-4D97-AF65-F5344CB8AC3E}">
        <p14:creationId xmlns:p14="http://schemas.microsoft.com/office/powerpoint/2010/main" val="2040280371"/>
      </p:ext>
    </p:extLst>
  </p:cSld>
  <p:clrMapOvr>
    <a:masterClrMapping/>
  </p:clrMapOvr>
  <mc:AlternateContent xmlns:mc="http://schemas.openxmlformats.org/markup-compatibility/2006" xmlns:p14="http://schemas.microsoft.com/office/powerpoint/2010/main">
    <mc:Choice Requires="p14">
      <p:transition spd="slow" p14:dur="2000" advTm="3712"/>
    </mc:Choice>
    <mc:Fallback xmlns="">
      <p:transition spd="slow" advTm="3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1501" y="330200"/>
            <a:ext cx="7287491" cy="707886"/>
          </a:xfrm>
          <a:prstGeom prst="rect">
            <a:avLst/>
          </a:prstGeom>
          <a:noFill/>
        </p:spPr>
        <p:txBody>
          <a:bodyPr wrap="square" rtlCol="0">
            <a:spAutoFit/>
          </a:bodyPr>
          <a:lstStyle/>
          <a:p>
            <a:r>
              <a:rPr lang="en-GB" sz="4000" dirty="0">
                <a:solidFill>
                  <a:schemeClr val="accent1">
                    <a:lumMod val="50000"/>
                  </a:schemeClr>
                </a:solidFill>
              </a:rPr>
              <a:t>Presona – </a:t>
            </a:r>
            <a:r>
              <a:rPr lang="uk-UA" sz="4000" dirty="0">
                <a:solidFill>
                  <a:schemeClr val="accent1">
                    <a:lumMod val="50000"/>
                  </a:schemeClr>
                </a:solidFill>
              </a:rPr>
              <a:t>Початок</a:t>
            </a:r>
            <a:endParaRPr lang="en-GB" sz="4000" dirty="0">
              <a:solidFill>
                <a:schemeClr val="accent1">
                  <a:lumMod val="50000"/>
                </a:schemeClr>
              </a:solidFill>
            </a:endParaRPr>
          </a:p>
        </p:txBody>
      </p:sp>
      <p:pic>
        <p:nvPicPr>
          <p:cNvPr id="5" name="Picture 4" descr="lp25_40m"/>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4225006" y="1295573"/>
            <a:ext cx="2945060" cy="2208795"/>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6" name="Picture 3" descr="förpressteknik"/>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225006" y="3757868"/>
            <a:ext cx="2601552" cy="2596680"/>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7" name="Bildobjekt 6"/>
          <p:cNvPicPr>
            <a:picLocks noChangeAspect="1"/>
          </p:cNvPicPr>
          <p:nvPr/>
        </p:nvPicPr>
        <p:blipFill rotWithShape="1">
          <a:blip r:embed="rId5" cstate="print">
            <a:extLst>
              <a:ext uri="{28A0092B-C50C-407E-A947-70E740481C1C}">
                <a14:useLocalDpi xmlns:a14="http://schemas.microsoft.com/office/drawing/2010/main"/>
              </a:ext>
            </a:extLst>
          </a:blip>
          <a:srcRect l="21220" t="1403" r="15515" b="5713"/>
          <a:stretch/>
        </p:blipFill>
        <p:spPr>
          <a:xfrm>
            <a:off x="1545180" y="2028904"/>
            <a:ext cx="2397445" cy="3639495"/>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8" name="Bildobjekt 7"/>
          <p:cNvPicPr>
            <a:picLocks noChangeAspect="1"/>
          </p:cNvPicPr>
          <p:nvPr/>
        </p:nvPicPr>
        <p:blipFill rotWithShape="1">
          <a:blip r:embed="rId6" cstate="print">
            <a:extLst>
              <a:ext uri="{28A0092B-C50C-407E-A947-70E740481C1C}">
                <a14:useLocalDpi xmlns:a14="http://schemas.microsoft.com/office/drawing/2010/main"/>
              </a:ext>
            </a:extLst>
          </a:blip>
          <a:srcRect t="9373" b="5610"/>
          <a:stretch/>
        </p:blipFill>
        <p:spPr>
          <a:xfrm>
            <a:off x="7452447" y="767014"/>
            <a:ext cx="2349060" cy="2737354"/>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9" name="Bildobjekt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70066" y="4040805"/>
            <a:ext cx="2707740" cy="2030805"/>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21841047"/>
      </p:ext>
    </p:extLst>
  </p:cSld>
  <p:clrMapOvr>
    <a:masterClrMapping/>
  </p:clrMapOvr>
  <mc:AlternateContent xmlns:mc="http://schemas.openxmlformats.org/markup-compatibility/2006" xmlns:p14="http://schemas.microsoft.com/office/powerpoint/2010/main">
    <mc:Choice Requires="p14">
      <p:transition spd="slow" p14:dur="2000" advTm="12745"/>
    </mc:Choice>
    <mc:Fallback xmlns="">
      <p:transition spd="slow" advTm="1274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1501" y="330200"/>
            <a:ext cx="7826525" cy="707886"/>
          </a:xfrm>
          <a:prstGeom prst="rect">
            <a:avLst/>
          </a:prstGeom>
          <a:noFill/>
        </p:spPr>
        <p:txBody>
          <a:bodyPr wrap="square" rtlCol="0">
            <a:spAutoFit/>
          </a:bodyPr>
          <a:lstStyle/>
          <a:p>
            <a:r>
              <a:rPr lang="uk-UA" sz="4000" dirty="0">
                <a:solidFill>
                  <a:schemeClr val="accent1">
                    <a:lumMod val="50000"/>
                  </a:schemeClr>
                </a:solidFill>
              </a:rPr>
              <a:t>Сьогодення </a:t>
            </a:r>
            <a:r>
              <a:rPr lang="en-GB" sz="4000" dirty="0">
                <a:solidFill>
                  <a:schemeClr val="accent1">
                    <a:lumMod val="50000"/>
                  </a:schemeClr>
                </a:solidFill>
              </a:rPr>
              <a:t>– </a:t>
            </a:r>
            <a:r>
              <a:rPr lang="uk-UA" sz="4000" dirty="0">
                <a:solidFill>
                  <a:schemeClr val="accent1">
                    <a:lumMod val="50000"/>
                  </a:schemeClr>
                </a:solidFill>
              </a:rPr>
              <a:t>асортимент моделей</a:t>
            </a:r>
            <a:endParaRPr lang="en-GB" sz="4000" dirty="0">
              <a:solidFill>
                <a:schemeClr val="accent1">
                  <a:lumMod val="50000"/>
                </a:schemeClr>
              </a:solidFill>
            </a:endParaRPr>
          </a:p>
        </p:txBody>
      </p:sp>
      <p:pic>
        <p:nvPicPr>
          <p:cNvPr id="10" name="Picture 10"/>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6269862" y="3889275"/>
            <a:ext cx="2875536" cy="2157413"/>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3" name="Bildobjekt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75230" y="1363054"/>
            <a:ext cx="2851200" cy="2138400"/>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4" name="Bildobjekt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69862" y="1289785"/>
            <a:ext cx="2851200" cy="2156059"/>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5" name="Bildobjekt 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475230" y="3886688"/>
            <a:ext cx="2897205" cy="2160000"/>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01775420"/>
      </p:ext>
    </p:extLst>
  </p:cSld>
  <p:clrMapOvr>
    <a:masterClrMapping/>
  </p:clrMapOvr>
  <mc:AlternateContent xmlns:mc="http://schemas.openxmlformats.org/markup-compatibility/2006" xmlns:p14="http://schemas.microsoft.com/office/powerpoint/2010/main">
    <mc:Choice Requires="p14">
      <p:transition spd="slow" p14:dur="2000" advTm="11038"/>
    </mc:Choice>
    <mc:Fallback xmlns="">
      <p:transition spd="slow" advTm="1103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1501" y="330200"/>
            <a:ext cx="7287491" cy="707886"/>
          </a:xfrm>
          <a:prstGeom prst="rect">
            <a:avLst/>
          </a:prstGeom>
          <a:noFill/>
        </p:spPr>
        <p:txBody>
          <a:bodyPr wrap="square" rtlCol="0">
            <a:spAutoFit/>
          </a:bodyPr>
          <a:lstStyle/>
          <a:p>
            <a:r>
              <a:rPr lang="en-GB" sz="4000" dirty="0">
                <a:solidFill>
                  <a:schemeClr val="accent1">
                    <a:lumMod val="50000"/>
                  </a:schemeClr>
                </a:solidFill>
              </a:rPr>
              <a:t>LP 50 EH</a:t>
            </a:r>
          </a:p>
        </p:txBody>
      </p:sp>
      <p:pic>
        <p:nvPicPr>
          <p:cNvPr id="15" name="Picture 7" descr="PICT2939"/>
          <p:cNvPicPr>
            <a:picLocks noChangeAspect="1" noChangeArrowheads="1"/>
          </p:cNvPicPr>
          <p:nvPr/>
        </p:nvPicPr>
        <p:blipFill>
          <a:blip r:embed="rId3" cstate="email"/>
          <a:srcRect/>
          <a:stretch>
            <a:fillRect/>
          </a:stretch>
        </p:blipFill>
        <p:spPr bwMode="auto">
          <a:xfrm>
            <a:off x="1838325" y="1809150"/>
            <a:ext cx="5064125" cy="4319587"/>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16" name="Picture 8" descr="DSC00248"/>
          <p:cNvPicPr>
            <a:picLocks noChangeAspect="1" noChangeArrowheads="1"/>
          </p:cNvPicPr>
          <p:nvPr/>
        </p:nvPicPr>
        <p:blipFill>
          <a:blip r:embed="rId4" cstate="email"/>
          <a:srcRect/>
          <a:stretch>
            <a:fillRect/>
          </a:stretch>
        </p:blipFill>
        <p:spPr bwMode="auto">
          <a:xfrm>
            <a:off x="6664325" y="1096362"/>
            <a:ext cx="3598863" cy="2698750"/>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17" name="Picture 9" descr="lp_40_eh1_ripasa_bazil (6)"/>
          <p:cNvPicPr>
            <a:picLocks noChangeAspect="1" noChangeArrowheads="1"/>
          </p:cNvPicPr>
          <p:nvPr/>
        </p:nvPicPr>
        <p:blipFill>
          <a:blip r:embed="rId5" cstate="email"/>
          <a:srcRect/>
          <a:stretch>
            <a:fillRect/>
          </a:stretch>
        </p:blipFill>
        <p:spPr bwMode="auto">
          <a:xfrm>
            <a:off x="7394575" y="3795112"/>
            <a:ext cx="2235200" cy="2160588"/>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80535648"/>
      </p:ext>
    </p:extLst>
  </p:cSld>
  <p:clrMapOvr>
    <a:masterClrMapping/>
  </p:clrMapOvr>
  <mc:AlternateContent xmlns:mc="http://schemas.openxmlformats.org/markup-compatibility/2006" xmlns:p14="http://schemas.microsoft.com/office/powerpoint/2010/main">
    <mc:Choice Requires="p14">
      <p:transition spd="slow" p14:dur="2000" advTm="8748"/>
    </mc:Choice>
    <mc:Fallback xmlns="">
      <p:transition spd="slow" advTm="874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1501" y="330200"/>
            <a:ext cx="8593840" cy="1323439"/>
          </a:xfrm>
          <a:prstGeom prst="rect">
            <a:avLst/>
          </a:prstGeom>
          <a:noFill/>
        </p:spPr>
        <p:txBody>
          <a:bodyPr wrap="square" rtlCol="0">
            <a:spAutoFit/>
          </a:bodyPr>
          <a:lstStyle/>
          <a:p>
            <a:r>
              <a:rPr lang="en-GB" sz="4000" dirty="0">
                <a:solidFill>
                  <a:schemeClr val="accent1">
                    <a:lumMod val="50000"/>
                  </a:schemeClr>
                </a:solidFill>
              </a:rPr>
              <a:t>LP 50 EHF/VHF (F = </a:t>
            </a:r>
            <a:r>
              <a:rPr lang="uk-UA" sz="4000" dirty="0">
                <a:solidFill>
                  <a:schemeClr val="accent1">
                    <a:lumMod val="50000"/>
                  </a:schemeClr>
                </a:solidFill>
              </a:rPr>
              <a:t>поліпропіленова пряжа)</a:t>
            </a:r>
          </a:p>
        </p:txBody>
      </p:sp>
      <p:pic>
        <p:nvPicPr>
          <p:cNvPr id="6" name="Platshållare för innehåll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53917" y="1613520"/>
            <a:ext cx="6315075" cy="4210050"/>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7" name="Bildobjekt 6" descr="Kunststoffknoten.jpg"/>
          <p:cNvPicPr>
            <a:picLocks noChangeAspect="1"/>
          </p:cNvPicPr>
          <p:nvPr/>
        </p:nvPicPr>
        <p:blipFill>
          <a:blip r:embed="rId4" cstate="email"/>
          <a:stretch>
            <a:fillRect/>
          </a:stretch>
        </p:blipFill>
        <p:spPr>
          <a:xfrm>
            <a:off x="7620171" y="1405159"/>
            <a:ext cx="2640784" cy="1980588"/>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8" name="Bildobjekt 7" descr="Henkel 2005 08 25 001.jpg"/>
          <p:cNvPicPr>
            <a:picLocks noChangeAspect="1"/>
          </p:cNvPicPr>
          <p:nvPr/>
        </p:nvPicPr>
        <p:blipFill>
          <a:blip r:embed="rId5" cstate="email"/>
          <a:srcRect/>
          <a:stretch>
            <a:fillRect/>
          </a:stretch>
        </p:blipFill>
        <p:spPr>
          <a:xfrm>
            <a:off x="7273326" y="4210838"/>
            <a:ext cx="2731145" cy="1904564"/>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64873587"/>
      </p:ext>
    </p:extLst>
  </p:cSld>
  <p:clrMapOvr>
    <a:masterClrMapping/>
  </p:clrMapOvr>
  <mc:AlternateContent xmlns:mc="http://schemas.openxmlformats.org/markup-compatibility/2006" xmlns:p14="http://schemas.microsoft.com/office/powerpoint/2010/main">
    <mc:Choice Requires="p14">
      <p:transition spd="slow" p14:dur="2000" advTm="9269"/>
    </mc:Choice>
    <mc:Fallback xmlns="">
      <p:transition spd="slow" advTm="926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1501" y="330200"/>
            <a:ext cx="8593840" cy="707886"/>
          </a:xfrm>
          <a:prstGeom prst="rect">
            <a:avLst/>
          </a:prstGeom>
          <a:noFill/>
        </p:spPr>
        <p:txBody>
          <a:bodyPr wrap="square" rtlCol="0">
            <a:spAutoFit/>
          </a:bodyPr>
          <a:lstStyle/>
          <a:p>
            <a:r>
              <a:rPr lang="en-GB" sz="4000" dirty="0">
                <a:solidFill>
                  <a:schemeClr val="accent1">
                    <a:lumMod val="50000"/>
                  </a:schemeClr>
                </a:solidFill>
              </a:rPr>
              <a:t>LP 60 VH</a:t>
            </a:r>
          </a:p>
        </p:txBody>
      </p:sp>
      <p:pic>
        <p:nvPicPr>
          <p:cNvPr id="3" name="Bildobjekt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51618" y="1173893"/>
            <a:ext cx="7137474" cy="4135394"/>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9" name="Bildobjekt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30994" y="3241590"/>
            <a:ext cx="4065373" cy="3034800"/>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36575468"/>
      </p:ext>
    </p:extLst>
  </p:cSld>
  <p:clrMapOvr>
    <a:masterClrMapping/>
  </p:clrMapOvr>
  <mc:AlternateContent xmlns:mc="http://schemas.openxmlformats.org/markup-compatibility/2006" xmlns:p14="http://schemas.microsoft.com/office/powerpoint/2010/main">
    <mc:Choice Requires="p14">
      <p:transition spd="slow" p14:dur="2000" advTm="8893"/>
    </mc:Choice>
    <mc:Fallback xmlns="">
      <p:transition spd="slow" advTm="889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1501" y="330200"/>
            <a:ext cx="8593840" cy="707886"/>
          </a:xfrm>
          <a:prstGeom prst="rect">
            <a:avLst/>
          </a:prstGeom>
          <a:noFill/>
        </p:spPr>
        <p:txBody>
          <a:bodyPr wrap="square" rtlCol="0">
            <a:spAutoFit/>
          </a:bodyPr>
          <a:lstStyle/>
          <a:p>
            <a:r>
              <a:rPr lang="en-GB" sz="4000" dirty="0">
                <a:solidFill>
                  <a:schemeClr val="accent1">
                    <a:lumMod val="50000"/>
                  </a:schemeClr>
                </a:solidFill>
              </a:rPr>
              <a:t>LP 85 VH</a:t>
            </a:r>
          </a:p>
        </p:txBody>
      </p:sp>
      <p:pic>
        <p:nvPicPr>
          <p:cNvPr id="3" name="Bildobjekt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0546" y="1180431"/>
            <a:ext cx="7667458" cy="4021764"/>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4" name="Bildobjekt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217316" y="3469820"/>
            <a:ext cx="4544136" cy="2880000"/>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51111531"/>
      </p:ext>
    </p:extLst>
  </p:cSld>
  <p:clrMapOvr>
    <a:masterClrMapping/>
  </p:clrMapOvr>
  <mc:AlternateContent xmlns:mc="http://schemas.openxmlformats.org/markup-compatibility/2006" xmlns:p14="http://schemas.microsoft.com/office/powerpoint/2010/main">
    <mc:Choice Requires="p14">
      <p:transition spd="slow" p14:dur="2000" advTm="9191"/>
    </mc:Choice>
    <mc:Fallback xmlns="">
      <p:transition spd="slow" advTm="919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1501" y="330200"/>
            <a:ext cx="9257118" cy="707886"/>
          </a:xfrm>
          <a:prstGeom prst="rect">
            <a:avLst/>
          </a:prstGeom>
          <a:noFill/>
        </p:spPr>
        <p:txBody>
          <a:bodyPr wrap="square" rtlCol="0">
            <a:spAutoFit/>
          </a:bodyPr>
          <a:lstStyle/>
          <a:p>
            <a:r>
              <a:rPr lang="en-GB" sz="4000" dirty="0">
                <a:solidFill>
                  <a:schemeClr val="accent1">
                    <a:lumMod val="50000"/>
                  </a:schemeClr>
                </a:solidFill>
              </a:rPr>
              <a:t>LP 110 DH (DHS =</a:t>
            </a:r>
            <a:r>
              <a:rPr lang="uk-UA" sz="4000" dirty="0">
                <a:solidFill>
                  <a:schemeClr val="accent1">
                    <a:lumMod val="50000"/>
                  </a:schemeClr>
                </a:solidFill>
              </a:rPr>
              <a:t> формат великих тюків</a:t>
            </a:r>
            <a:r>
              <a:rPr lang="en-GB" sz="4000" dirty="0">
                <a:solidFill>
                  <a:schemeClr val="accent1">
                    <a:lumMod val="50000"/>
                  </a:schemeClr>
                </a:solidFill>
              </a:rPr>
              <a:t>)</a:t>
            </a:r>
          </a:p>
        </p:txBody>
      </p:sp>
      <p:pic>
        <p:nvPicPr>
          <p:cNvPr id="5" name="Picture 4" descr="lp100dh4s"/>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174789" y="1545410"/>
            <a:ext cx="5282386" cy="4435803"/>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6" name="Picture 5" descr="LP 100 DH4S Turkey"/>
          <p:cNvPicPr>
            <a:picLocks noChangeAspect="1" noChangeArrowheads="1"/>
          </p:cNvPicPr>
          <p:nvPr/>
        </p:nvPicPr>
        <p:blipFill>
          <a:blip r:embed="rId4" cstate="email"/>
          <a:srcRect/>
          <a:stretch>
            <a:fillRect/>
          </a:stretch>
        </p:blipFill>
        <p:spPr bwMode="auto">
          <a:xfrm>
            <a:off x="6786373" y="1167585"/>
            <a:ext cx="3310547" cy="2376060"/>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6156587"/>
      </p:ext>
    </p:extLst>
  </p:cSld>
  <p:clrMapOvr>
    <a:masterClrMapping/>
  </p:clrMapOvr>
  <mc:AlternateContent xmlns:mc="http://schemas.openxmlformats.org/markup-compatibility/2006" xmlns:p14="http://schemas.microsoft.com/office/powerpoint/2010/main">
    <mc:Choice Requires="p14">
      <p:transition spd="slow" p14:dur="2000" advTm="8999"/>
    </mc:Choice>
    <mc:Fallback xmlns="">
      <p:transition spd="slow" advTm="899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8769" y="330200"/>
            <a:ext cx="9257118" cy="707886"/>
          </a:xfrm>
          <a:prstGeom prst="rect">
            <a:avLst/>
          </a:prstGeom>
          <a:noFill/>
        </p:spPr>
        <p:txBody>
          <a:bodyPr wrap="square" rtlCol="0">
            <a:spAutoFit/>
          </a:bodyPr>
          <a:lstStyle/>
          <a:p>
            <a:r>
              <a:rPr lang="uk-UA" sz="4000" dirty="0">
                <a:solidFill>
                  <a:schemeClr val="accent1">
                    <a:lumMod val="50000"/>
                  </a:schemeClr>
                </a:solidFill>
              </a:rPr>
              <a:t>Сортувальна установка </a:t>
            </a:r>
            <a:r>
              <a:rPr lang="en-GB" sz="4000" dirty="0" err="1">
                <a:solidFill>
                  <a:schemeClr val="accent1">
                    <a:lumMod val="50000"/>
                  </a:schemeClr>
                </a:solidFill>
              </a:rPr>
              <a:t>Presona</a:t>
            </a:r>
            <a:r>
              <a:rPr lang="ru-RU" sz="4000" dirty="0">
                <a:solidFill>
                  <a:schemeClr val="accent1">
                    <a:lumMod val="50000"/>
                  </a:schemeClr>
                </a:solidFill>
              </a:rPr>
              <a:t> для ТПВ</a:t>
            </a:r>
            <a:endParaRPr lang="en-GB" sz="4000" dirty="0">
              <a:solidFill>
                <a:schemeClr val="accent1">
                  <a:lumMod val="50000"/>
                </a:schemeClr>
              </a:solidFill>
            </a:endParaRPr>
          </a:p>
        </p:txBody>
      </p:sp>
      <p:pic>
        <p:nvPicPr>
          <p:cNvPr id="5" name="Platshållare för innehåll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44113" y="1218678"/>
            <a:ext cx="3240000" cy="2282576"/>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6" name="Bildobjekt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35341" y="1218678"/>
            <a:ext cx="3240000" cy="2282576"/>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7" name="Bildobjekt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44113" y="3919948"/>
            <a:ext cx="3240000" cy="2282576"/>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8" name="Bildobjekt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28911" y="3919948"/>
            <a:ext cx="3240000" cy="2282576"/>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97605033"/>
      </p:ext>
    </p:extLst>
  </p:cSld>
  <p:clrMapOvr>
    <a:masterClrMapping/>
  </p:clrMapOvr>
  <mc:AlternateContent xmlns:mc="http://schemas.openxmlformats.org/markup-compatibility/2006" xmlns:p14="http://schemas.microsoft.com/office/powerpoint/2010/main">
    <mc:Choice Requires="p14">
      <p:transition spd="slow" p14:dur="2000" advTm="12898"/>
    </mc:Choice>
    <mc:Fallback xmlns="">
      <p:transition spd="slow" advTm="1289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235" y="330200"/>
            <a:ext cx="10146889" cy="707886"/>
          </a:xfrm>
          <a:prstGeom prst="rect">
            <a:avLst/>
          </a:prstGeom>
          <a:noFill/>
        </p:spPr>
        <p:txBody>
          <a:bodyPr wrap="square" rtlCol="0">
            <a:spAutoFit/>
          </a:bodyPr>
          <a:lstStyle/>
          <a:p>
            <a:r>
              <a:rPr lang="en-GB" sz="4000" dirty="0" err="1">
                <a:solidFill>
                  <a:schemeClr val="accent1">
                    <a:lumMod val="50000"/>
                  </a:schemeClr>
                </a:solidFill>
              </a:rPr>
              <a:t>Presona</a:t>
            </a:r>
            <a:r>
              <a:rPr lang="en-GB" sz="4000" dirty="0">
                <a:solidFill>
                  <a:schemeClr val="accent1">
                    <a:lumMod val="50000"/>
                  </a:schemeClr>
                </a:solidFill>
              </a:rPr>
              <a:t> </a:t>
            </a:r>
            <a:r>
              <a:rPr lang="ru-RU" sz="4000" dirty="0" err="1">
                <a:solidFill>
                  <a:schemeClr val="accent1">
                    <a:lumMod val="50000"/>
                  </a:schemeClr>
                </a:solidFill>
              </a:rPr>
              <a:t>Сервіс</a:t>
            </a:r>
            <a:r>
              <a:rPr lang="ru-RU" sz="4000" dirty="0">
                <a:solidFill>
                  <a:schemeClr val="accent1">
                    <a:lumMod val="50000"/>
                  </a:schemeClr>
                </a:solidFill>
              </a:rPr>
              <a:t> "Наша робота - Ваша </a:t>
            </a:r>
            <a:r>
              <a:rPr lang="ru-RU" sz="4000" dirty="0" err="1">
                <a:solidFill>
                  <a:schemeClr val="accent1">
                    <a:lumMod val="50000"/>
                  </a:schemeClr>
                </a:solidFill>
              </a:rPr>
              <a:t>безпека</a:t>
            </a:r>
            <a:r>
              <a:rPr lang="ru-RU" sz="4000" dirty="0">
                <a:solidFill>
                  <a:schemeClr val="accent1">
                    <a:lumMod val="50000"/>
                  </a:schemeClr>
                </a:solidFill>
              </a:rPr>
              <a:t>"</a:t>
            </a:r>
            <a:endParaRPr lang="en-GB" sz="4000" dirty="0">
              <a:solidFill>
                <a:schemeClr val="accent1">
                  <a:lumMod val="50000"/>
                </a:schemeClr>
              </a:solidFill>
            </a:endParaRPr>
          </a:p>
        </p:txBody>
      </p:sp>
      <p:pic>
        <p:nvPicPr>
          <p:cNvPr id="9" name="Bildobjekt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59136" y="1832914"/>
            <a:ext cx="6603708" cy="3960000"/>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84816904"/>
      </p:ext>
    </p:extLst>
  </p:cSld>
  <p:clrMapOvr>
    <a:masterClrMapping/>
  </p:clrMapOvr>
  <mc:AlternateContent xmlns:mc="http://schemas.openxmlformats.org/markup-compatibility/2006" xmlns:p14="http://schemas.microsoft.com/office/powerpoint/2010/main">
    <mc:Choice Requires="p14">
      <p:transition spd="slow" p14:dur="2000" advTm="8792"/>
    </mc:Choice>
    <mc:Fallback xmlns="">
      <p:transition spd="slow" advTm="879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1500" y="330200"/>
            <a:ext cx="8816261" cy="707886"/>
          </a:xfrm>
          <a:prstGeom prst="rect">
            <a:avLst/>
          </a:prstGeom>
          <a:noFill/>
        </p:spPr>
        <p:txBody>
          <a:bodyPr wrap="square" rtlCol="0">
            <a:spAutoFit/>
          </a:bodyPr>
          <a:lstStyle/>
          <a:p>
            <a:r>
              <a:rPr lang="uk-UA" sz="4000" dirty="0">
                <a:solidFill>
                  <a:schemeClr val="accent1">
                    <a:lumMod val="50000"/>
                  </a:schemeClr>
                </a:solidFill>
              </a:rPr>
              <a:t>Деякі Клієнти </a:t>
            </a:r>
            <a:r>
              <a:rPr lang="en-US" sz="4000" dirty="0" err="1">
                <a:solidFill>
                  <a:schemeClr val="accent1">
                    <a:lumMod val="50000"/>
                  </a:schemeClr>
                </a:solidFill>
              </a:rPr>
              <a:t>Presona</a:t>
            </a:r>
            <a:endParaRPr lang="en-US" sz="4000" dirty="0">
              <a:solidFill>
                <a:schemeClr val="accent1">
                  <a:lumMod val="50000"/>
                </a:schemeClr>
              </a:solidFill>
            </a:endParaRPr>
          </a:p>
        </p:txBody>
      </p:sp>
      <p:pic>
        <p:nvPicPr>
          <p:cNvPr id="4" name="Picture 3" descr="coca-cola-logo_top"/>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98572" y="5091974"/>
            <a:ext cx="132397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biffa"/>
          <p:cNvPicPr>
            <a:picLocks noChangeAspect="1" noChangeArrowheads="1"/>
          </p:cNvPicPr>
          <p:nvPr/>
        </p:nvPicPr>
        <p:blipFill>
          <a:blip r:embed="rId4" cstate="print">
            <a:clrChange>
              <a:clrFrom>
                <a:srgbClr val="FCFDFE"/>
              </a:clrFrom>
              <a:clrTo>
                <a:srgbClr val="FCFDFE">
                  <a:alpha val="0"/>
                </a:srgbClr>
              </a:clrTo>
            </a:clrChange>
            <a:extLst>
              <a:ext uri="{28A0092B-C50C-407E-A947-70E740481C1C}">
                <a14:useLocalDpi xmlns:a14="http://schemas.microsoft.com/office/drawing/2010/main"/>
              </a:ext>
            </a:extLst>
          </a:blip>
          <a:srcRect l="18288" t="23438" r="17899" b="21094"/>
          <a:stretch>
            <a:fillRect/>
          </a:stretch>
        </p:blipFill>
        <p:spPr bwMode="auto">
          <a:xfrm>
            <a:off x="781566" y="2699542"/>
            <a:ext cx="105727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cleanaway_logo"/>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l="4485" t="9375" r="4036" b="28906"/>
          <a:stretch>
            <a:fillRect/>
          </a:stretch>
        </p:blipFill>
        <p:spPr bwMode="auto">
          <a:xfrm>
            <a:off x="733609" y="3260698"/>
            <a:ext cx="13144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elanders"/>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26363" y="2160506"/>
            <a:ext cx="17049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logo_ragnsells_sidhuvud"/>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934051" y="5559596"/>
            <a:ext cx="1429200" cy="434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nsrlogo"/>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687789" y="4766492"/>
            <a:ext cx="7191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remondis"/>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r="16826" b="-2586"/>
          <a:stretch>
            <a:fillRect/>
          </a:stretch>
        </p:blipFill>
        <p:spPr bwMode="auto">
          <a:xfrm>
            <a:off x="4356791" y="4358354"/>
            <a:ext cx="142716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0" descr="smurfit_kappa"/>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68929" y="1104157"/>
            <a:ext cx="25050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1" descr="stena"/>
          <p:cNvPicPr>
            <a:picLocks noChangeAspect="1" noChangeArrowheads="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744146" y="5284031"/>
            <a:ext cx="11906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3" descr="veolia"/>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b="21274"/>
          <a:stretch/>
        </p:blipFill>
        <p:spPr bwMode="auto">
          <a:xfrm>
            <a:off x="6323770" y="4673290"/>
            <a:ext cx="1569744" cy="39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averhoff"/>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9849795" y="3121393"/>
            <a:ext cx="18859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coop"/>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7789" y="1997689"/>
            <a:ext cx="10572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6" descr="sulo"/>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8226292" y="4930842"/>
            <a:ext cx="110807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8" descr="tetra pak"/>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173273" y="3801883"/>
            <a:ext cx="16764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descr="sita"/>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87655" y="2982812"/>
            <a:ext cx="1009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0" descr="IL"/>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21792" y="2461346"/>
            <a:ext cx="6286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1" descr="sca"/>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45946" y="4780779"/>
            <a:ext cx="5619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3" descr="onyx"/>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058407" y="5183510"/>
            <a:ext cx="12001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4"/>
          <p:cNvPicPr>
            <a:picLocks noChangeAspect="1" noChangeArrowheads="1"/>
          </p:cNvPicPr>
          <p:nvPr/>
        </p:nvPicPr>
        <p:blipFill>
          <a:blip r:embed="rId21">
            <a:extLst>
              <a:ext uri="{28A0092B-C50C-407E-A947-70E740481C1C}">
                <a14:useLocalDpi xmlns:a14="http://schemas.microsoft.com/office/drawing/2010/main"/>
              </a:ext>
            </a:extLst>
          </a:blip>
          <a:stretch>
            <a:fillRect/>
          </a:stretch>
        </p:blipFill>
        <p:spPr bwMode="auto">
          <a:xfrm>
            <a:off x="3706995" y="1298768"/>
            <a:ext cx="1104091" cy="31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5" descr="nerikes"/>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614277" y="2517694"/>
            <a:ext cx="62865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6" descr="bong_logo"/>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2906491" y="1212714"/>
            <a:ext cx="5905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7" descr="billerud"/>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2480903" y="3165418"/>
            <a:ext cx="10858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8" descr="logo-klippans-bokbinderi-ab"/>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798572" y="3928090"/>
            <a:ext cx="143986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0" descr="norrbottenskuriren"/>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4105158" y="3783852"/>
            <a:ext cx="1143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1" descr="berlingskeavis"/>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9258873" y="2002797"/>
            <a:ext cx="2590800"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2" descr="proctergamble"/>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91601" y="2542871"/>
            <a:ext cx="752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3" descr="växjöbokbinderi"/>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70080" y="3764676"/>
            <a:ext cx="1057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4" descr="lundeby"/>
          <p:cNvPicPr>
            <a:picLocks noChangeAspect="1" noChangeArrowheads="1"/>
          </p:cNvPicPr>
          <p:nvPr/>
        </p:nvPicPr>
        <p:blipFill>
          <a:blip r:embed="rId30" cstate="print">
            <a:clrChange>
              <a:clrFrom>
                <a:srgbClr val="FFF8FF"/>
              </a:clrFrom>
              <a:clrTo>
                <a:srgbClr val="FFF8FF">
                  <a:alpha val="0"/>
                </a:srgbClr>
              </a:clrTo>
            </a:clrChange>
            <a:extLst>
              <a:ext uri="{28A0092B-C50C-407E-A947-70E740481C1C}">
                <a14:useLocalDpi xmlns:a14="http://schemas.microsoft.com/office/drawing/2010/main"/>
              </a:ext>
            </a:extLst>
          </a:blip>
          <a:srcRect/>
          <a:stretch>
            <a:fillRect/>
          </a:stretch>
        </p:blipFill>
        <p:spPr bwMode="auto">
          <a:xfrm>
            <a:off x="778801" y="4597467"/>
            <a:ext cx="15970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Bildobjekt 46" descr="kataxorisi-08-copy.jpg"/>
          <p:cNvPicPr>
            <a:picLocks noChangeAspect="1"/>
          </p:cNvPicPr>
          <p:nvPr/>
        </p:nvPicPr>
        <p:blipFill>
          <a:blip r:embed="rId31" cstate="print">
            <a:extLst>
              <a:ext uri="{28A0092B-C50C-407E-A947-70E740481C1C}">
                <a14:useLocalDpi xmlns:a14="http://schemas.microsoft.com/office/drawing/2010/main"/>
              </a:ext>
            </a:extLst>
          </a:blip>
          <a:srcRect/>
          <a:stretch>
            <a:fillRect/>
          </a:stretch>
        </p:blipFill>
        <p:spPr bwMode="auto">
          <a:xfrm>
            <a:off x="8811673" y="2477956"/>
            <a:ext cx="14192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Bildobjekt 36"/>
          <p:cNvPicPr/>
          <p:nvPr/>
        </p:nvPicPr>
        <p:blipFill rotWithShape="1">
          <a:blip r:embed="rId32" cstate="print">
            <a:extLst>
              <a:ext uri="{28A0092B-C50C-407E-A947-70E740481C1C}">
                <a14:useLocalDpi xmlns:a14="http://schemas.microsoft.com/office/drawing/2010/main"/>
              </a:ext>
            </a:extLst>
          </a:blip>
          <a:srcRect/>
          <a:stretch/>
        </p:blipFill>
        <p:spPr bwMode="auto">
          <a:xfrm>
            <a:off x="3885826" y="1688400"/>
            <a:ext cx="1190626" cy="566738"/>
          </a:xfrm>
          <a:prstGeom prst="rect">
            <a:avLst/>
          </a:prstGeom>
          <a:ln>
            <a:noFill/>
          </a:ln>
          <a:extLst>
            <a:ext uri="{53640926-AAD7-44D8-BBD7-CCE9431645EC}">
              <a14:shadowObscured xmlns:a14="http://schemas.microsoft.com/office/drawing/2010/main"/>
            </a:ext>
          </a:extLst>
        </p:spPr>
      </p:pic>
      <p:pic>
        <p:nvPicPr>
          <p:cNvPr id="38" name="Picture 5" descr="aldi_nord_logo"/>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765739" y="1204862"/>
            <a:ext cx="56993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Bildobjekt 38"/>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1544789" y="1204862"/>
            <a:ext cx="1143000" cy="361950"/>
          </a:xfrm>
          <a:prstGeom prst="rect">
            <a:avLst/>
          </a:prstGeom>
        </p:spPr>
      </p:pic>
      <p:pic>
        <p:nvPicPr>
          <p:cNvPr id="40" name="Picture 2" descr="Asda Logo sml"/>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6329322" y="2650287"/>
            <a:ext cx="1066800" cy="333376"/>
          </a:xfrm>
          <a:prstGeom prst="rect">
            <a:avLst/>
          </a:prstGeom>
          <a:noFill/>
          <a:extLst>
            <a:ext uri="{909E8E84-426E-40DD-AFC4-6F175D3DCCD1}">
              <a14:hiddenFill xmlns:a14="http://schemas.microsoft.com/office/drawing/2010/main">
                <a:solidFill>
                  <a:srgbClr val="FFFFFF"/>
                </a:solidFill>
              </a14:hiddenFill>
            </a:ext>
          </a:extLst>
        </p:spPr>
      </p:pic>
      <p:pic>
        <p:nvPicPr>
          <p:cNvPr id="42" name="Bildobjekt 41"/>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5105481" y="3161619"/>
            <a:ext cx="1157403" cy="437390"/>
          </a:xfrm>
          <a:prstGeom prst="rect">
            <a:avLst/>
          </a:prstGeom>
        </p:spPr>
      </p:pic>
      <p:pic>
        <p:nvPicPr>
          <p:cNvPr id="43" name="Bildobjekt 42"/>
          <p:cNvPicPr>
            <a:picLocks noChangeAspect="1"/>
          </p:cNvPicPr>
          <p:nvPr/>
        </p:nvPicPr>
        <p:blipFill>
          <a:blip r:embed="rId37">
            <a:extLst>
              <a:ext uri="{28A0092B-C50C-407E-A947-70E740481C1C}">
                <a14:useLocalDpi xmlns:a14="http://schemas.microsoft.com/office/drawing/2010/main"/>
              </a:ext>
            </a:extLst>
          </a:blip>
          <a:stretch>
            <a:fillRect/>
          </a:stretch>
        </p:blipFill>
        <p:spPr>
          <a:xfrm>
            <a:off x="8780330" y="4384957"/>
            <a:ext cx="1503362" cy="395622"/>
          </a:xfrm>
          <a:prstGeom prst="rect">
            <a:avLst/>
          </a:prstGeom>
        </p:spPr>
      </p:pic>
      <p:pic>
        <p:nvPicPr>
          <p:cNvPr id="44" name="Bildobjekt 43"/>
          <p:cNvPicPr>
            <a:picLocks noChangeAspect="1"/>
          </p:cNvPicPr>
          <p:nvPr/>
        </p:nvPicPr>
        <p:blipFill>
          <a:blip r:embed="rId38">
            <a:extLst>
              <a:ext uri="{28A0092B-C50C-407E-A947-70E740481C1C}">
                <a14:useLocalDpi xmlns:a14="http://schemas.microsoft.com/office/drawing/2010/main"/>
              </a:ext>
            </a:extLst>
          </a:blip>
          <a:stretch>
            <a:fillRect/>
          </a:stretch>
        </p:blipFill>
        <p:spPr>
          <a:xfrm>
            <a:off x="4603954" y="5001491"/>
            <a:ext cx="885949" cy="685896"/>
          </a:xfrm>
          <a:prstGeom prst="rect">
            <a:avLst/>
          </a:prstGeom>
        </p:spPr>
      </p:pic>
      <p:pic>
        <p:nvPicPr>
          <p:cNvPr id="45" name="Bildobjekt 44"/>
          <p:cNvPicPr>
            <a:picLocks noChangeAspect="1"/>
          </p:cNvPicPr>
          <p:nvPr/>
        </p:nvPicPr>
        <p:blipFill rotWithShape="1">
          <a:blip r:embed="rId39" cstate="print">
            <a:extLst>
              <a:ext uri="{28A0092B-C50C-407E-A947-70E740481C1C}">
                <a14:useLocalDpi xmlns:a14="http://schemas.microsoft.com/office/drawing/2010/main"/>
              </a:ext>
            </a:extLst>
          </a:blip>
          <a:srcRect r="25158" b="34534"/>
          <a:stretch/>
        </p:blipFill>
        <p:spPr>
          <a:xfrm>
            <a:off x="10481159" y="4550442"/>
            <a:ext cx="1270174" cy="412432"/>
          </a:xfrm>
          <a:prstGeom prst="rect">
            <a:avLst/>
          </a:prstGeom>
        </p:spPr>
      </p:pic>
      <p:pic>
        <p:nvPicPr>
          <p:cNvPr id="46" name="Bildobjekt 45"/>
          <p:cNvPicPr>
            <a:picLocks noChangeAspect="1"/>
          </p:cNvPicPr>
          <p:nvPr/>
        </p:nvPicPr>
        <p:blipFill>
          <a:blip r:embed="rId40">
            <a:extLst>
              <a:ext uri="{28A0092B-C50C-407E-A947-70E740481C1C}">
                <a14:useLocalDpi xmlns:a14="http://schemas.microsoft.com/office/drawing/2010/main"/>
              </a:ext>
            </a:extLst>
          </a:blip>
          <a:stretch>
            <a:fillRect/>
          </a:stretch>
        </p:blipFill>
        <p:spPr>
          <a:xfrm>
            <a:off x="7153664" y="3074816"/>
            <a:ext cx="1002075" cy="695470"/>
          </a:xfrm>
          <a:prstGeom prst="rect">
            <a:avLst/>
          </a:prstGeom>
        </p:spPr>
      </p:pic>
      <p:pic>
        <p:nvPicPr>
          <p:cNvPr id="47" name="Bildobjekt 46"/>
          <p:cNvPicPr>
            <a:picLocks noChangeAspect="1"/>
          </p:cNvPicPr>
          <p:nvPr/>
        </p:nvPicPr>
        <p:blipFill rotWithShape="1">
          <a:blip r:embed="rId41" cstate="print">
            <a:extLst>
              <a:ext uri="{28A0092B-C50C-407E-A947-70E740481C1C}">
                <a14:useLocalDpi xmlns:a14="http://schemas.microsoft.com/office/drawing/2010/main"/>
              </a:ext>
            </a:extLst>
          </a:blip>
          <a:srcRect/>
          <a:stretch/>
        </p:blipFill>
        <p:spPr>
          <a:xfrm>
            <a:off x="8317492" y="3753726"/>
            <a:ext cx="1735138" cy="532508"/>
          </a:xfrm>
          <a:prstGeom prst="rect">
            <a:avLst/>
          </a:prstGeom>
        </p:spPr>
      </p:pic>
      <p:pic>
        <p:nvPicPr>
          <p:cNvPr id="48" name="Bildobjekt 47"/>
          <p:cNvPicPr>
            <a:picLocks noChangeAspect="1"/>
          </p:cNvPicPr>
          <p:nvPr/>
        </p:nvPicPr>
        <p:blipFill>
          <a:blip r:embed="rId42">
            <a:extLst>
              <a:ext uri="{28A0092B-C50C-407E-A947-70E740481C1C}">
                <a14:useLocalDpi xmlns:a14="http://schemas.microsoft.com/office/drawing/2010/main"/>
              </a:ext>
            </a:extLst>
          </a:blip>
          <a:stretch>
            <a:fillRect/>
          </a:stretch>
        </p:blipFill>
        <p:spPr>
          <a:xfrm>
            <a:off x="2026845" y="2715578"/>
            <a:ext cx="1539908" cy="479082"/>
          </a:xfrm>
          <a:prstGeom prst="rect">
            <a:avLst/>
          </a:prstGeom>
        </p:spPr>
      </p:pic>
      <p:pic>
        <p:nvPicPr>
          <p:cNvPr id="49" name="Bildobjekt 48"/>
          <p:cNvPicPr>
            <a:picLocks noChangeAspect="1"/>
          </p:cNvPicPr>
          <p:nvPr/>
        </p:nvPicPr>
        <p:blipFill>
          <a:blip r:embed="rId43">
            <a:extLst>
              <a:ext uri="{28A0092B-C50C-407E-A947-70E740481C1C}">
                <a14:useLocalDpi xmlns:a14="http://schemas.microsoft.com/office/drawing/2010/main"/>
              </a:ext>
            </a:extLst>
          </a:blip>
          <a:stretch>
            <a:fillRect/>
          </a:stretch>
        </p:blipFill>
        <p:spPr>
          <a:xfrm>
            <a:off x="7219866" y="707074"/>
            <a:ext cx="836739" cy="374331"/>
          </a:xfrm>
          <a:prstGeom prst="rect">
            <a:avLst/>
          </a:prstGeom>
        </p:spPr>
      </p:pic>
      <p:pic>
        <p:nvPicPr>
          <p:cNvPr id="1026" name="Picture 1" descr="cid:image001.jpg@01D0A2A8.D8A43530"/>
          <p:cNvPicPr>
            <a:picLocks noChangeAspect="1" noChangeArrowheads="1"/>
          </p:cNvPicPr>
          <p:nvPr/>
        </p:nvPicPr>
        <p:blipFill>
          <a:blip r:embed="rId44">
            <a:extLst>
              <a:ext uri="{28A0092B-C50C-407E-A947-70E740481C1C}">
                <a14:useLocalDpi xmlns:a14="http://schemas.microsoft.com/office/drawing/2010/main"/>
              </a:ext>
            </a:extLst>
          </a:blip>
          <a:srcRect/>
          <a:stretch>
            <a:fillRect/>
          </a:stretch>
        </p:blipFill>
        <p:spPr bwMode="auto">
          <a:xfrm>
            <a:off x="6874123" y="1828438"/>
            <a:ext cx="1995965" cy="553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objekt 2"/>
          <p:cNvPicPr>
            <a:picLocks noChangeAspect="1"/>
          </p:cNvPicPr>
          <p:nvPr/>
        </p:nvPicPr>
        <p:blipFill>
          <a:blip r:embed="rId45"/>
          <a:stretch>
            <a:fillRect/>
          </a:stretch>
        </p:blipFill>
        <p:spPr>
          <a:xfrm>
            <a:off x="184260" y="1935063"/>
            <a:ext cx="2503530" cy="640143"/>
          </a:xfrm>
          <a:prstGeom prst="rect">
            <a:avLst/>
          </a:prstGeom>
        </p:spPr>
      </p:pic>
      <p:pic>
        <p:nvPicPr>
          <p:cNvPr id="9" name="Bildobjekt 8"/>
          <p:cNvPicPr>
            <a:picLocks noChangeAspect="1"/>
          </p:cNvPicPr>
          <p:nvPr/>
        </p:nvPicPr>
        <p:blipFill rotWithShape="1">
          <a:blip r:embed="rId46" cstate="print">
            <a:extLst>
              <a:ext uri="{28A0092B-C50C-407E-A947-70E740481C1C}">
                <a14:useLocalDpi xmlns:a14="http://schemas.microsoft.com/office/drawing/2010/main"/>
              </a:ext>
            </a:extLst>
          </a:blip>
          <a:srcRect/>
          <a:stretch/>
        </p:blipFill>
        <p:spPr>
          <a:xfrm>
            <a:off x="10240389" y="5176713"/>
            <a:ext cx="1376427" cy="1016631"/>
          </a:xfrm>
          <a:prstGeom prst="rect">
            <a:avLst/>
          </a:prstGeom>
        </p:spPr>
      </p:pic>
      <p:pic>
        <p:nvPicPr>
          <p:cNvPr id="50" name="Bildobjekt 49"/>
          <p:cNvPicPr>
            <a:picLocks noChangeAspect="1"/>
          </p:cNvPicPr>
          <p:nvPr/>
        </p:nvPicPr>
        <p:blipFill rotWithShape="1">
          <a:blip r:embed="rId47" cstate="print">
            <a:extLst>
              <a:ext uri="{28A0092B-C50C-407E-A947-70E740481C1C}">
                <a14:useLocalDpi xmlns:a14="http://schemas.microsoft.com/office/drawing/2010/main"/>
              </a:ext>
            </a:extLst>
          </a:blip>
          <a:srcRect l="10061" t="3480" r="7399" b="11866"/>
          <a:stretch/>
        </p:blipFill>
        <p:spPr>
          <a:xfrm>
            <a:off x="5904596" y="3743047"/>
            <a:ext cx="1965742" cy="766119"/>
          </a:xfrm>
          <a:prstGeom prst="rect">
            <a:avLst/>
          </a:prstGeom>
        </p:spPr>
      </p:pic>
      <p:pic>
        <p:nvPicPr>
          <p:cNvPr id="51" name="Bildobjekt 50"/>
          <p:cNvPicPr>
            <a:picLocks noChangeAspect="1"/>
          </p:cNvPicPr>
          <p:nvPr/>
        </p:nvPicPr>
        <p:blipFill>
          <a:blip r:embed="rId48"/>
          <a:stretch>
            <a:fillRect/>
          </a:stretch>
        </p:blipFill>
        <p:spPr>
          <a:xfrm>
            <a:off x="7108643" y="5549175"/>
            <a:ext cx="1117650" cy="480352"/>
          </a:xfrm>
          <a:prstGeom prst="rect">
            <a:avLst/>
          </a:prstGeom>
        </p:spPr>
      </p:pic>
      <p:pic>
        <p:nvPicPr>
          <p:cNvPr id="52" name="Bildobjekt 51"/>
          <p:cNvPicPr>
            <a:picLocks noChangeAspect="1"/>
          </p:cNvPicPr>
          <p:nvPr/>
        </p:nvPicPr>
        <p:blipFill rotWithShape="1">
          <a:blip r:embed="rId49" cstate="print">
            <a:extLst>
              <a:ext uri="{28A0092B-C50C-407E-A947-70E740481C1C}">
                <a14:useLocalDpi xmlns:a14="http://schemas.microsoft.com/office/drawing/2010/main"/>
              </a:ext>
            </a:extLst>
          </a:blip>
          <a:srcRect b="-10001"/>
          <a:stretch/>
        </p:blipFill>
        <p:spPr>
          <a:xfrm>
            <a:off x="7638235" y="1248041"/>
            <a:ext cx="2802647" cy="569420"/>
          </a:xfrm>
          <a:prstGeom prst="rect">
            <a:avLst/>
          </a:prstGeom>
        </p:spPr>
      </p:pic>
      <p:pic>
        <p:nvPicPr>
          <p:cNvPr id="53" name="Bildobjekt 52"/>
          <p:cNvPicPr>
            <a:picLocks noChangeAspect="1"/>
          </p:cNvPicPr>
          <p:nvPr/>
        </p:nvPicPr>
        <p:blipFill>
          <a:blip r:embed="rId50"/>
          <a:stretch>
            <a:fillRect/>
          </a:stretch>
        </p:blipFill>
        <p:spPr>
          <a:xfrm>
            <a:off x="5037354" y="5758718"/>
            <a:ext cx="1413584" cy="540361"/>
          </a:xfrm>
          <a:prstGeom prst="rect">
            <a:avLst/>
          </a:prstGeom>
        </p:spPr>
      </p:pic>
      <p:pic>
        <p:nvPicPr>
          <p:cNvPr id="54" name="Bildobjekt 53"/>
          <p:cNvPicPr>
            <a:picLocks noChangeAspect="1"/>
          </p:cNvPicPr>
          <p:nvPr/>
        </p:nvPicPr>
        <p:blipFill>
          <a:blip r:embed="rId51"/>
          <a:stretch>
            <a:fillRect/>
          </a:stretch>
        </p:blipFill>
        <p:spPr>
          <a:xfrm>
            <a:off x="8472619" y="5921277"/>
            <a:ext cx="1171575" cy="466725"/>
          </a:xfrm>
          <a:prstGeom prst="rect">
            <a:avLst/>
          </a:prstGeom>
        </p:spPr>
      </p:pic>
      <p:pic>
        <p:nvPicPr>
          <p:cNvPr id="55" name="Bildobjekt 54"/>
          <p:cNvPicPr>
            <a:picLocks noChangeAspect="1"/>
          </p:cNvPicPr>
          <p:nvPr/>
        </p:nvPicPr>
        <p:blipFill>
          <a:blip r:embed="rId52"/>
          <a:stretch>
            <a:fillRect/>
          </a:stretch>
        </p:blipFill>
        <p:spPr>
          <a:xfrm>
            <a:off x="6662036" y="6240161"/>
            <a:ext cx="1493703" cy="395593"/>
          </a:xfrm>
          <a:prstGeom prst="rect">
            <a:avLst/>
          </a:prstGeom>
        </p:spPr>
      </p:pic>
      <p:pic>
        <p:nvPicPr>
          <p:cNvPr id="56" name="Bildobjekt 55"/>
          <p:cNvPicPr>
            <a:picLocks noChangeAspect="1"/>
          </p:cNvPicPr>
          <p:nvPr/>
        </p:nvPicPr>
        <p:blipFill>
          <a:blip r:embed="rId53"/>
          <a:stretch>
            <a:fillRect/>
          </a:stretch>
        </p:blipFill>
        <p:spPr>
          <a:xfrm>
            <a:off x="9400422" y="6133704"/>
            <a:ext cx="2161474" cy="451651"/>
          </a:xfrm>
          <a:prstGeom prst="rect">
            <a:avLst/>
          </a:prstGeom>
        </p:spPr>
      </p:pic>
      <p:pic>
        <p:nvPicPr>
          <p:cNvPr id="57" name="Bildobjekt 56"/>
          <p:cNvPicPr>
            <a:picLocks noChangeAspect="1"/>
          </p:cNvPicPr>
          <p:nvPr/>
        </p:nvPicPr>
        <p:blipFill>
          <a:blip r:embed="rId54"/>
          <a:stretch>
            <a:fillRect/>
          </a:stretch>
        </p:blipFill>
        <p:spPr>
          <a:xfrm>
            <a:off x="3098005" y="6044239"/>
            <a:ext cx="1884429" cy="488324"/>
          </a:xfrm>
          <a:prstGeom prst="rect">
            <a:avLst/>
          </a:prstGeom>
        </p:spPr>
      </p:pic>
      <p:pic>
        <p:nvPicPr>
          <p:cNvPr id="58" name="Bildobjekt 57"/>
          <p:cNvPicPr>
            <a:picLocks noChangeAspect="1"/>
          </p:cNvPicPr>
          <p:nvPr/>
        </p:nvPicPr>
        <p:blipFill>
          <a:blip r:embed="rId55"/>
          <a:stretch>
            <a:fillRect/>
          </a:stretch>
        </p:blipFill>
        <p:spPr>
          <a:xfrm>
            <a:off x="5121350" y="1508965"/>
            <a:ext cx="2575703" cy="549869"/>
          </a:xfrm>
          <a:prstGeom prst="rect">
            <a:avLst/>
          </a:prstGeom>
        </p:spPr>
      </p:pic>
    </p:spTree>
    <p:extLst>
      <p:ext uri="{BB962C8B-B14F-4D97-AF65-F5344CB8AC3E}">
        <p14:creationId xmlns:p14="http://schemas.microsoft.com/office/powerpoint/2010/main" val="2200431375"/>
      </p:ext>
    </p:extLst>
  </p:cSld>
  <p:clrMapOvr>
    <a:masterClrMapping/>
  </p:clrMapOvr>
  <mc:AlternateContent xmlns:mc="http://schemas.openxmlformats.org/markup-compatibility/2006" xmlns:p14="http://schemas.microsoft.com/office/powerpoint/2010/main">
    <mc:Choice Requires="p14">
      <p:transition spd="slow" p14:dur="2000" advTm="35698"/>
    </mc:Choice>
    <mc:Fallback xmlns="">
      <p:transition spd="slow" advTm="35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animEffect transition="in" filter="fade">
                                      <p:cBhvr>
                                        <p:cTn id="33" dur="500"/>
                                        <p:tgtEl>
                                          <p:spTgt spid="31"/>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animEffect transition="in" filter="fade">
                                      <p:cBhvr>
                                        <p:cTn id="63" dur="500"/>
                                        <p:tgtEl>
                                          <p:spTgt spid="6"/>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500" fill="hold"/>
                                        <p:tgtEl>
                                          <p:spTgt spid="16"/>
                                        </p:tgtEl>
                                        <p:attrNameLst>
                                          <p:attrName>ppt_w</p:attrName>
                                        </p:attrNameLst>
                                      </p:cBhvr>
                                      <p:tavLst>
                                        <p:tav tm="0">
                                          <p:val>
                                            <p:fltVal val="0"/>
                                          </p:val>
                                        </p:tav>
                                        <p:tav tm="100000">
                                          <p:val>
                                            <p:strVal val="#ppt_w"/>
                                          </p:val>
                                        </p:tav>
                                      </p:tavLst>
                                    </p:anim>
                                    <p:anim calcmode="lin" valueType="num">
                                      <p:cBhvr>
                                        <p:cTn id="68" dur="500" fill="hold"/>
                                        <p:tgtEl>
                                          <p:spTgt spid="16"/>
                                        </p:tgtEl>
                                        <p:attrNameLst>
                                          <p:attrName>ppt_h</p:attrName>
                                        </p:attrNameLst>
                                      </p:cBhvr>
                                      <p:tavLst>
                                        <p:tav tm="0">
                                          <p:val>
                                            <p:fltVal val="0"/>
                                          </p:val>
                                        </p:tav>
                                        <p:tav tm="100000">
                                          <p:val>
                                            <p:strVal val="#ppt_h"/>
                                          </p:val>
                                        </p:tav>
                                      </p:tavLst>
                                    </p:anim>
                                    <p:animEffect transition="in" filter="fade">
                                      <p:cBhvr>
                                        <p:cTn id="69" dur="500"/>
                                        <p:tgtEl>
                                          <p:spTgt spid="16"/>
                                        </p:tgtEl>
                                      </p:cBhvr>
                                    </p:animEffect>
                                  </p:childTnLst>
                                </p:cTn>
                              </p:par>
                            </p:childTnLst>
                          </p:cTn>
                        </p:par>
                        <p:par>
                          <p:cTn id="70" fill="hold">
                            <p:stCondLst>
                              <p:cond delay="5500"/>
                            </p:stCondLst>
                            <p:childTnLst>
                              <p:par>
                                <p:cTn id="71" presetID="53" presetClass="entr" presetSubtype="16" fill="hold" nodeType="after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p:cTn id="73" dur="500" fill="hold"/>
                                        <p:tgtEl>
                                          <p:spTgt spid="22"/>
                                        </p:tgtEl>
                                        <p:attrNameLst>
                                          <p:attrName>ppt_w</p:attrName>
                                        </p:attrNameLst>
                                      </p:cBhvr>
                                      <p:tavLst>
                                        <p:tav tm="0">
                                          <p:val>
                                            <p:fltVal val="0"/>
                                          </p:val>
                                        </p:tav>
                                        <p:tav tm="100000">
                                          <p:val>
                                            <p:strVal val="#ppt_w"/>
                                          </p:val>
                                        </p:tav>
                                      </p:tavLst>
                                    </p:anim>
                                    <p:anim calcmode="lin" valueType="num">
                                      <p:cBhvr>
                                        <p:cTn id="74" dur="500" fill="hold"/>
                                        <p:tgtEl>
                                          <p:spTgt spid="22"/>
                                        </p:tgtEl>
                                        <p:attrNameLst>
                                          <p:attrName>ppt_h</p:attrName>
                                        </p:attrNameLst>
                                      </p:cBhvr>
                                      <p:tavLst>
                                        <p:tav tm="0">
                                          <p:val>
                                            <p:fltVal val="0"/>
                                          </p:val>
                                        </p:tav>
                                        <p:tav tm="100000">
                                          <p:val>
                                            <p:strVal val="#ppt_h"/>
                                          </p:val>
                                        </p:tav>
                                      </p:tavLst>
                                    </p:anim>
                                    <p:animEffect transition="in" filter="fade">
                                      <p:cBhvr>
                                        <p:cTn id="75" dur="500"/>
                                        <p:tgtEl>
                                          <p:spTgt spid="22"/>
                                        </p:tgtEl>
                                      </p:cBhvr>
                                    </p:animEffect>
                                  </p:childTnLst>
                                </p:cTn>
                              </p:par>
                            </p:childTnLst>
                          </p:cTn>
                        </p:par>
                        <p:par>
                          <p:cTn id="76" fill="hold">
                            <p:stCondLst>
                              <p:cond delay="6000"/>
                            </p:stCondLst>
                            <p:childTnLst>
                              <p:par>
                                <p:cTn id="77" presetID="53" presetClass="entr" presetSubtype="16" fill="hold" nodeType="after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500" fill="hold"/>
                                        <p:tgtEl>
                                          <p:spTgt spid="14"/>
                                        </p:tgtEl>
                                        <p:attrNameLst>
                                          <p:attrName>ppt_w</p:attrName>
                                        </p:attrNameLst>
                                      </p:cBhvr>
                                      <p:tavLst>
                                        <p:tav tm="0">
                                          <p:val>
                                            <p:fltVal val="0"/>
                                          </p:val>
                                        </p:tav>
                                        <p:tav tm="100000">
                                          <p:val>
                                            <p:strVal val="#ppt_w"/>
                                          </p:val>
                                        </p:tav>
                                      </p:tavLst>
                                    </p:anim>
                                    <p:anim calcmode="lin" valueType="num">
                                      <p:cBhvr>
                                        <p:cTn id="80" dur="500" fill="hold"/>
                                        <p:tgtEl>
                                          <p:spTgt spid="14"/>
                                        </p:tgtEl>
                                        <p:attrNameLst>
                                          <p:attrName>ppt_h</p:attrName>
                                        </p:attrNameLst>
                                      </p:cBhvr>
                                      <p:tavLst>
                                        <p:tav tm="0">
                                          <p:val>
                                            <p:fltVal val="0"/>
                                          </p:val>
                                        </p:tav>
                                        <p:tav tm="100000">
                                          <p:val>
                                            <p:strVal val="#ppt_h"/>
                                          </p:val>
                                        </p:tav>
                                      </p:tavLst>
                                    </p:anim>
                                    <p:animEffect transition="in" filter="fade">
                                      <p:cBhvr>
                                        <p:cTn id="81" dur="500"/>
                                        <p:tgtEl>
                                          <p:spTgt spid="14"/>
                                        </p:tgtEl>
                                      </p:cBhvr>
                                    </p:animEffect>
                                  </p:childTnLst>
                                </p:cTn>
                              </p:par>
                            </p:childTnLst>
                          </p:cTn>
                        </p:par>
                        <p:par>
                          <p:cTn id="82" fill="hold">
                            <p:stCondLst>
                              <p:cond delay="6500"/>
                            </p:stCondLst>
                            <p:childTnLst>
                              <p:par>
                                <p:cTn id="83" presetID="53" presetClass="entr" presetSubtype="16" fill="hold" nodeType="afterEffect">
                                  <p:stCondLst>
                                    <p:cond delay="0"/>
                                  </p:stCondLst>
                                  <p:childTnLst>
                                    <p:set>
                                      <p:cBhvr>
                                        <p:cTn id="84" dur="1" fill="hold">
                                          <p:stCondLst>
                                            <p:cond delay="0"/>
                                          </p:stCondLst>
                                        </p:cTn>
                                        <p:tgtEl>
                                          <p:spTgt spid="37"/>
                                        </p:tgtEl>
                                        <p:attrNameLst>
                                          <p:attrName>style.visibility</p:attrName>
                                        </p:attrNameLst>
                                      </p:cBhvr>
                                      <p:to>
                                        <p:strVal val="visible"/>
                                      </p:to>
                                    </p:set>
                                    <p:anim calcmode="lin" valueType="num">
                                      <p:cBhvr>
                                        <p:cTn id="85" dur="500" fill="hold"/>
                                        <p:tgtEl>
                                          <p:spTgt spid="37"/>
                                        </p:tgtEl>
                                        <p:attrNameLst>
                                          <p:attrName>ppt_w</p:attrName>
                                        </p:attrNameLst>
                                      </p:cBhvr>
                                      <p:tavLst>
                                        <p:tav tm="0">
                                          <p:val>
                                            <p:fltVal val="0"/>
                                          </p:val>
                                        </p:tav>
                                        <p:tav tm="100000">
                                          <p:val>
                                            <p:strVal val="#ppt_w"/>
                                          </p:val>
                                        </p:tav>
                                      </p:tavLst>
                                    </p:anim>
                                    <p:anim calcmode="lin" valueType="num">
                                      <p:cBhvr>
                                        <p:cTn id="86" dur="500" fill="hold"/>
                                        <p:tgtEl>
                                          <p:spTgt spid="37"/>
                                        </p:tgtEl>
                                        <p:attrNameLst>
                                          <p:attrName>ppt_h</p:attrName>
                                        </p:attrNameLst>
                                      </p:cBhvr>
                                      <p:tavLst>
                                        <p:tav tm="0">
                                          <p:val>
                                            <p:fltVal val="0"/>
                                          </p:val>
                                        </p:tav>
                                        <p:tav tm="100000">
                                          <p:val>
                                            <p:strVal val="#ppt_h"/>
                                          </p:val>
                                        </p:tav>
                                      </p:tavLst>
                                    </p:anim>
                                    <p:animEffect transition="in" filter="fade">
                                      <p:cBhvr>
                                        <p:cTn id="87" dur="500"/>
                                        <p:tgtEl>
                                          <p:spTgt spid="37"/>
                                        </p:tgtEl>
                                      </p:cBhvr>
                                    </p:animEffect>
                                  </p:childTnLst>
                                </p:cTn>
                              </p:par>
                            </p:childTnLst>
                          </p:cTn>
                        </p:par>
                        <p:par>
                          <p:cTn id="88" fill="hold">
                            <p:stCondLst>
                              <p:cond delay="7000"/>
                            </p:stCondLst>
                            <p:childTnLst>
                              <p:par>
                                <p:cTn id="89" presetID="53" presetClass="entr" presetSubtype="16" fill="hold" nodeType="after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p:cTn id="91" dur="500" fill="hold"/>
                                        <p:tgtEl>
                                          <p:spTgt spid="38"/>
                                        </p:tgtEl>
                                        <p:attrNameLst>
                                          <p:attrName>ppt_w</p:attrName>
                                        </p:attrNameLst>
                                      </p:cBhvr>
                                      <p:tavLst>
                                        <p:tav tm="0">
                                          <p:val>
                                            <p:fltVal val="0"/>
                                          </p:val>
                                        </p:tav>
                                        <p:tav tm="100000">
                                          <p:val>
                                            <p:strVal val="#ppt_w"/>
                                          </p:val>
                                        </p:tav>
                                      </p:tavLst>
                                    </p:anim>
                                    <p:anim calcmode="lin" valueType="num">
                                      <p:cBhvr>
                                        <p:cTn id="92" dur="500" fill="hold"/>
                                        <p:tgtEl>
                                          <p:spTgt spid="38"/>
                                        </p:tgtEl>
                                        <p:attrNameLst>
                                          <p:attrName>ppt_h</p:attrName>
                                        </p:attrNameLst>
                                      </p:cBhvr>
                                      <p:tavLst>
                                        <p:tav tm="0">
                                          <p:val>
                                            <p:fltVal val="0"/>
                                          </p:val>
                                        </p:tav>
                                        <p:tav tm="100000">
                                          <p:val>
                                            <p:strVal val="#ppt_h"/>
                                          </p:val>
                                        </p:tav>
                                      </p:tavLst>
                                    </p:anim>
                                    <p:animEffect transition="in" filter="fade">
                                      <p:cBhvr>
                                        <p:cTn id="93" dur="500"/>
                                        <p:tgtEl>
                                          <p:spTgt spid="38"/>
                                        </p:tgtEl>
                                      </p:cBhvr>
                                    </p:animEffect>
                                  </p:childTnLst>
                                </p:cTn>
                              </p:par>
                            </p:childTnLst>
                          </p:cTn>
                        </p:par>
                        <p:par>
                          <p:cTn id="94" fill="hold">
                            <p:stCondLst>
                              <p:cond delay="7500"/>
                            </p:stCondLst>
                            <p:childTnLst>
                              <p:par>
                                <p:cTn id="95" presetID="53" presetClass="entr" presetSubtype="16" fill="hold" nodeType="afterEffect">
                                  <p:stCondLst>
                                    <p:cond delay="0"/>
                                  </p:stCondLst>
                                  <p:childTnLst>
                                    <p:set>
                                      <p:cBhvr>
                                        <p:cTn id="96" dur="1" fill="hold">
                                          <p:stCondLst>
                                            <p:cond delay="0"/>
                                          </p:stCondLst>
                                        </p:cTn>
                                        <p:tgtEl>
                                          <p:spTgt spid="15"/>
                                        </p:tgtEl>
                                        <p:attrNameLst>
                                          <p:attrName>style.visibility</p:attrName>
                                        </p:attrNameLst>
                                      </p:cBhvr>
                                      <p:to>
                                        <p:strVal val="visible"/>
                                      </p:to>
                                    </p:set>
                                    <p:anim calcmode="lin" valueType="num">
                                      <p:cBhvr>
                                        <p:cTn id="97" dur="500" fill="hold"/>
                                        <p:tgtEl>
                                          <p:spTgt spid="15"/>
                                        </p:tgtEl>
                                        <p:attrNameLst>
                                          <p:attrName>ppt_w</p:attrName>
                                        </p:attrNameLst>
                                      </p:cBhvr>
                                      <p:tavLst>
                                        <p:tav tm="0">
                                          <p:val>
                                            <p:fltVal val="0"/>
                                          </p:val>
                                        </p:tav>
                                        <p:tav tm="100000">
                                          <p:val>
                                            <p:strVal val="#ppt_w"/>
                                          </p:val>
                                        </p:tav>
                                      </p:tavLst>
                                    </p:anim>
                                    <p:anim calcmode="lin" valueType="num">
                                      <p:cBhvr>
                                        <p:cTn id="98" dur="500" fill="hold"/>
                                        <p:tgtEl>
                                          <p:spTgt spid="15"/>
                                        </p:tgtEl>
                                        <p:attrNameLst>
                                          <p:attrName>ppt_h</p:attrName>
                                        </p:attrNameLst>
                                      </p:cBhvr>
                                      <p:tavLst>
                                        <p:tav tm="0">
                                          <p:val>
                                            <p:fltVal val="0"/>
                                          </p:val>
                                        </p:tav>
                                        <p:tav tm="100000">
                                          <p:val>
                                            <p:strVal val="#ppt_h"/>
                                          </p:val>
                                        </p:tav>
                                      </p:tavLst>
                                    </p:anim>
                                    <p:animEffect transition="in" filter="fade">
                                      <p:cBhvr>
                                        <p:cTn id="99" dur="500"/>
                                        <p:tgtEl>
                                          <p:spTgt spid="15"/>
                                        </p:tgtEl>
                                      </p:cBhvr>
                                    </p:animEffect>
                                  </p:childTnLst>
                                </p:cTn>
                              </p:par>
                            </p:childTnLst>
                          </p:cTn>
                        </p:par>
                        <p:par>
                          <p:cTn id="100" fill="hold">
                            <p:stCondLst>
                              <p:cond delay="8000"/>
                            </p:stCondLst>
                            <p:childTnLst>
                              <p:par>
                                <p:cTn id="101" presetID="53" presetClass="entr" presetSubtype="16" fill="hold" nodeType="after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p:cTn id="103" dur="500" fill="hold"/>
                                        <p:tgtEl>
                                          <p:spTgt spid="27"/>
                                        </p:tgtEl>
                                        <p:attrNameLst>
                                          <p:attrName>ppt_w</p:attrName>
                                        </p:attrNameLst>
                                      </p:cBhvr>
                                      <p:tavLst>
                                        <p:tav tm="0">
                                          <p:val>
                                            <p:fltVal val="0"/>
                                          </p:val>
                                        </p:tav>
                                        <p:tav tm="100000">
                                          <p:val>
                                            <p:strVal val="#ppt_w"/>
                                          </p:val>
                                        </p:tav>
                                      </p:tavLst>
                                    </p:anim>
                                    <p:anim calcmode="lin" valueType="num">
                                      <p:cBhvr>
                                        <p:cTn id="104" dur="500" fill="hold"/>
                                        <p:tgtEl>
                                          <p:spTgt spid="27"/>
                                        </p:tgtEl>
                                        <p:attrNameLst>
                                          <p:attrName>ppt_h</p:attrName>
                                        </p:attrNameLst>
                                      </p:cBhvr>
                                      <p:tavLst>
                                        <p:tav tm="0">
                                          <p:val>
                                            <p:fltVal val="0"/>
                                          </p:val>
                                        </p:tav>
                                        <p:tav tm="100000">
                                          <p:val>
                                            <p:strVal val="#ppt_h"/>
                                          </p:val>
                                        </p:tav>
                                      </p:tavLst>
                                    </p:anim>
                                    <p:animEffect transition="in" filter="fade">
                                      <p:cBhvr>
                                        <p:cTn id="105" dur="500"/>
                                        <p:tgtEl>
                                          <p:spTgt spid="27"/>
                                        </p:tgtEl>
                                      </p:cBhvr>
                                    </p:animEffect>
                                  </p:childTnLst>
                                </p:cTn>
                              </p:par>
                            </p:childTnLst>
                          </p:cTn>
                        </p:par>
                        <p:par>
                          <p:cTn id="106" fill="hold">
                            <p:stCondLst>
                              <p:cond delay="8500"/>
                            </p:stCondLst>
                            <p:childTnLst>
                              <p:par>
                                <p:cTn id="107" presetID="53" presetClass="entr" presetSubtype="16" fill="hold" nodeType="afterEffect">
                                  <p:stCondLst>
                                    <p:cond delay="0"/>
                                  </p:stCondLst>
                                  <p:childTnLst>
                                    <p:set>
                                      <p:cBhvr>
                                        <p:cTn id="108" dur="1" fill="hold">
                                          <p:stCondLst>
                                            <p:cond delay="0"/>
                                          </p:stCondLst>
                                        </p:cTn>
                                        <p:tgtEl>
                                          <p:spTgt spid="12"/>
                                        </p:tgtEl>
                                        <p:attrNameLst>
                                          <p:attrName>style.visibility</p:attrName>
                                        </p:attrNameLst>
                                      </p:cBhvr>
                                      <p:to>
                                        <p:strVal val="visible"/>
                                      </p:to>
                                    </p:set>
                                    <p:anim calcmode="lin" valueType="num">
                                      <p:cBhvr>
                                        <p:cTn id="109" dur="500" fill="hold"/>
                                        <p:tgtEl>
                                          <p:spTgt spid="12"/>
                                        </p:tgtEl>
                                        <p:attrNameLst>
                                          <p:attrName>ppt_w</p:attrName>
                                        </p:attrNameLst>
                                      </p:cBhvr>
                                      <p:tavLst>
                                        <p:tav tm="0">
                                          <p:val>
                                            <p:fltVal val="0"/>
                                          </p:val>
                                        </p:tav>
                                        <p:tav tm="100000">
                                          <p:val>
                                            <p:strVal val="#ppt_w"/>
                                          </p:val>
                                        </p:tav>
                                      </p:tavLst>
                                    </p:anim>
                                    <p:anim calcmode="lin" valueType="num">
                                      <p:cBhvr>
                                        <p:cTn id="110" dur="500" fill="hold"/>
                                        <p:tgtEl>
                                          <p:spTgt spid="12"/>
                                        </p:tgtEl>
                                        <p:attrNameLst>
                                          <p:attrName>ppt_h</p:attrName>
                                        </p:attrNameLst>
                                      </p:cBhvr>
                                      <p:tavLst>
                                        <p:tav tm="0">
                                          <p:val>
                                            <p:fltVal val="0"/>
                                          </p:val>
                                        </p:tav>
                                        <p:tav tm="100000">
                                          <p:val>
                                            <p:strVal val="#ppt_h"/>
                                          </p:val>
                                        </p:tav>
                                      </p:tavLst>
                                    </p:anim>
                                    <p:animEffect transition="in" filter="fade">
                                      <p:cBhvr>
                                        <p:cTn id="111" dur="500"/>
                                        <p:tgtEl>
                                          <p:spTgt spid="12"/>
                                        </p:tgtEl>
                                      </p:cBhvr>
                                    </p:animEffect>
                                  </p:childTnLst>
                                </p:cTn>
                              </p:par>
                            </p:childTnLst>
                          </p:cTn>
                        </p:par>
                        <p:par>
                          <p:cTn id="112" fill="hold">
                            <p:stCondLst>
                              <p:cond delay="9000"/>
                            </p:stCondLst>
                            <p:childTnLst>
                              <p:par>
                                <p:cTn id="113" presetID="53" presetClass="entr" presetSubtype="16" fill="hold" nodeType="afterEffect">
                                  <p:stCondLst>
                                    <p:cond delay="0"/>
                                  </p:stCondLst>
                                  <p:childTnLst>
                                    <p:set>
                                      <p:cBhvr>
                                        <p:cTn id="114" dur="1" fill="hold">
                                          <p:stCondLst>
                                            <p:cond delay="0"/>
                                          </p:stCondLst>
                                        </p:cTn>
                                        <p:tgtEl>
                                          <p:spTgt spid="7"/>
                                        </p:tgtEl>
                                        <p:attrNameLst>
                                          <p:attrName>style.visibility</p:attrName>
                                        </p:attrNameLst>
                                      </p:cBhvr>
                                      <p:to>
                                        <p:strVal val="visible"/>
                                      </p:to>
                                    </p:set>
                                    <p:anim calcmode="lin" valueType="num">
                                      <p:cBhvr>
                                        <p:cTn id="115" dur="500" fill="hold"/>
                                        <p:tgtEl>
                                          <p:spTgt spid="7"/>
                                        </p:tgtEl>
                                        <p:attrNameLst>
                                          <p:attrName>ppt_w</p:attrName>
                                        </p:attrNameLst>
                                      </p:cBhvr>
                                      <p:tavLst>
                                        <p:tav tm="0">
                                          <p:val>
                                            <p:fltVal val="0"/>
                                          </p:val>
                                        </p:tav>
                                        <p:tav tm="100000">
                                          <p:val>
                                            <p:strVal val="#ppt_w"/>
                                          </p:val>
                                        </p:tav>
                                      </p:tavLst>
                                    </p:anim>
                                    <p:anim calcmode="lin" valueType="num">
                                      <p:cBhvr>
                                        <p:cTn id="116" dur="500" fill="hold"/>
                                        <p:tgtEl>
                                          <p:spTgt spid="7"/>
                                        </p:tgtEl>
                                        <p:attrNameLst>
                                          <p:attrName>ppt_h</p:attrName>
                                        </p:attrNameLst>
                                      </p:cBhvr>
                                      <p:tavLst>
                                        <p:tav tm="0">
                                          <p:val>
                                            <p:fltVal val="0"/>
                                          </p:val>
                                        </p:tav>
                                        <p:tav tm="100000">
                                          <p:val>
                                            <p:strVal val="#ppt_h"/>
                                          </p:val>
                                        </p:tav>
                                      </p:tavLst>
                                    </p:anim>
                                    <p:animEffect transition="in" filter="fade">
                                      <p:cBhvr>
                                        <p:cTn id="117" dur="500"/>
                                        <p:tgtEl>
                                          <p:spTgt spid="7"/>
                                        </p:tgtEl>
                                      </p:cBhvr>
                                    </p:animEffect>
                                  </p:childTnLst>
                                </p:cTn>
                              </p:par>
                            </p:childTnLst>
                          </p:cTn>
                        </p:par>
                        <p:par>
                          <p:cTn id="118" fill="hold">
                            <p:stCondLst>
                              <p:cond delay="9500"/>
                            </p:stCondLst>
                            <p:childTnLst>
                              <p:par>
                                <p:cTn id="119" presetID="53" presetClass="entr" presetSubtype="16" fill="hold" nodeType="afterEffect">
                                  <p:stCondLst>
                                    <p:cond delay="0"/>
                                  </p:stCondLst>
                                  <p:childTnLst>
                                    <p:set>
                                      <p:cBhvr>
                                        <p:cTn id="120" dur="1" fill="hold">
                                          <p:stCondLst>
                                            <p:cond delay="0"/>
                                          </p:stCondLst>
                                        </p:cTn>
                                        <p:tgtEl>
                                          <p:spTgt spid="44"/>
                                        </p:tgtEl>
                                        <p:attrNameLst>
                                          <p:attrName>style.visibility</p:attrName>
                                        </p:attrNameLst>
                                      </p:cBhvr>
                                      <p:to>
                                        <p:strVal val="visible"/>
                                      </p:to>
                                    </p:set>
                                    <p:anim calcmode="lin" valueType="num">
                                      <p:cBhvr>
                                        <p:cTn id="121" dur="500" fill="hold"/>
                                        <p:tgtEl>
                                          <p:spTgt spid="44"/>
                                        </p:tgtEl>
                                        <p:attrNameLst>
                                          <p:attrName>ppt_w</p:attrName>
                                        </p:attrNameLst>
                                      </p:cBhvr>
                                      <p:tavLst>
                                        <p:tav tm="0">
                                          <p:val>
                                            <p:fltVal val="0"/>
                                          </p:val>
                                        </p:tav>
                                        <p:tav tm="100000">
                                          <p:val>
                                            <p:strVal val="#ppt_w"/>
                                          </p:val>
                                        </p:tav>
                                      </p:tavLst>
                                    </p:anim>
                                    <p:anim calcmode="lin" valueType="num">
                                      <p:cBhvr>
                                        <p:cTn id="122" dur="500" fill="hold"/>
                                        <p:tgtEl>
                                          <p:spTgt spid="44"/>
                                        </p:tgtEl>
                                        <p:attrNameLst>
                                          <p:attrName>ppt_h</p:attrName>
                                        </p:attrNameLst>
                                      </p:cBhvr>
                                      <p:tavLst>
                                        <p:tav tm="0">
                                          <p:val>
                                            <p:fltVal val="0"/>
                                          </p:val>
                                        </p:tav>
                                        <p:tav tm="100000">
                                          <p:val>
                                            <p:strVal val="#ppt_h"/>
                                          </p:val>
                                        </p:tav>
                                      </p:tavLst>
                                    </p:anim>
                                    <p:animEffect transition="in" filter="fade">
                                      <p:cBhvr>
                                        <p:cTn id="123" dur="500"/>
                                        <p:tgtEl>
                                          <p:spTgt spid="44"/>
                                        </p:tgtEl>
                                      </p:cBhvr>
                                    </p:animEffect>
                                  </p:childTnLst>
                                </p:cTn>
                              </p:par>
                            </p:childTnLst>
                          </p:cTn>
                        </p:par>
                        <p:par>
                          <p:cTn id="124" fill="hold">
                            <p:stCondLst>
                              <p:cond delay="10000"/>
                            </p:stCondLst>
                            <p:childTnLst>
                              <p:par>
                                <p:cTn id="125" presetID="53" presetClass="entr" presetSubtype="16" fill="hold" nodeType="afterEffect">
                                  <p:stCondLst>
                                    <p:cond delay="0"/>
                                  </p:stCondLst>
                                  <p:childTnLst>
                                    <p:set>
                                      <p:cBhvr>
                                        <p:cTn id="126" dur="1" fill="hold">
                                          <p:stCondLst>
                                            <p:cond delay="0"/>
                                          </p:stCondLst>
                                        </p:cTn>
                                        <p:tgtEl>
                                          <p:spTgt spid="18"/>
                                        </p:tgtEl>
                                        <p:attrNameLst>
                                          <p:attrName>style.visibility</p:attrName>
                                        </p:attrNameLst>
                                      </p:cBhvr>
                                      <p:to>
                                        <p:strVal val="visible"/>
                                      </p:to>
                                    </p:set>
                                    <p:anim calcmode="lin" valueType="num">
                                      <p:cBhvr>
                                        <p:cTn id="127" dur="500" fill="hold"/>
                                        <p:tgtEl>
                                          <p:spTgt spid="18"/>
                                        </p:tgtEl>
                                        <p:attrNameLst>
                                          <p:attrName>ppt_w</p:attrName>
                                        </p:attrNameLst>
                                      </p:cBhvr>
                                      <p:tavLst>
                                        <p:tav tm="0">
                                          <p:val>
                                            <p:fltVal val="0"/>
                                          </p:val>
                                        </p:tav>
                                        <p:tav tm="100000">
                                          <p:val>
                                            <p:strVal val="#ppt_w"/>
                                          </p:val>
                                        </p:tav>
                                      </p:tavLst>
                                    </p:anim>
                                    <p:anim calcmode="lin" valueType="num">
                                      <p:cBhvr>
                                        <p:cTn id="128" dur="500" fill="hold"/>
                                        <p:tgtEl>
                                          <p:spTgt spid="18"/>
                                        </p:tgtEl>
                                        <p:attrNameLst>
                                          <p:attrName>ppt_h</p:attrName>
                                        </p:attrNameLst>
                                      </p:cBhvr>
                                      <p:tavLst>
                                        <p:tav tm="0">
                                          <p:val>
                                            <p:fltVal val="0"/>
                                          </p:val>
                                        </p:tav>
                                        <p:tav tm="100000">
                                          <p:val>
                                            <p:strVal val="#ppt_h"/>
                                          </p:val>
                                        </p:tav>
                                      </p:tavLst>
                                    </p:anim>
                                    <p:animEffect transition="in" filter="fade">
                                      <p:cBhvr>
                                        <p:cTn id="129" dur="500"/>
                                        <p:tgtEl>
                                          <p:spTgt spid="18"/>
                                        </p:tgtEl>
                                      </p:cBhvr>
                                    </p:animEffect>
                                  </p:childTnLst>
                                </p:cTn>
                              </p:par>
                            </p:childTnLst>
                          </p:cTn>
                        </p:par>
                        <p:par>
                          <p:cTn id="130" fill="hold">
                            <p:stCondLst>
                              <p:cond delay="10500"/>
                            </p:stCondLst>
                            <p:childTnLst>
                              <p:par>
                                <p:cTn id="131" presetID="53" presetClass="entr" presetSubtype="16" fill="hold" nodeType="afterEffect">
                                  <p:stCondLst>
                                    <p:cond delay="0"/>
                                  </p:stCondLst>
                                  <p:childTnLst>
                                    <p:set>
                                      <p:cBhvr>
                                        <p:cTn id="132" dur="1" fill="hold">
                                          <p:stCondLst>
                                            <p:cond delay="0"/>
                                          </p:stCondLst>
                                        </p:cTn>
                                        <p:tgtEl>
                                          <p:spTgt spid="19"/>
                                        </p:tgtEl>
                                        <p:attrNameLst>
                                          <p:attrName>style.visibility</p:attrName>
                                        </p:attrNameLst>
                                      </p:cBhvr>
                                      <p:to>
                                        <p:strVal val="visible"/>
                                      </p:to>
                                    </p:set>
                                    <p:anim calcmode="lin" valueType="num">
                                      <p:cBhvr>
                                        <p:cTn id="133" dur="500" fill="hold"/>
                                        <p:tgtEl>
                                          <p:spTgt spid="19"/>
                                        </p:tgtEl>
                                        <p:attrNameLst>
                                          <p:attrName>ppt_w</p:attrName>
                                        </p:attrNameLst>
                                      </p:cBhvr>
                                      <p:tavLst>
                                        <p:tav tm="0">
                                          <p:val>
                                            <p:fltVal val="0"/>
                                          </p:val>
                                        </p:tav>
                                        <p:tav tm="100000">
                                          <p:val>
                                            <p:strVal val="#ppt_w"/>
                                          </p:val>
                                        </p:tav>
                                      </p:tavLst>
                                    </p:anim>
                                    <p:anim calcmode="lin" valueType="num">
                                      <p:cBhvr>
                                        <p:cTn id="134" dur="500" fill="hold"/>
                                        <p:tgtEl>
                                          <p:spTgt spid="19"/>
                                        </p:tgtEl>
                                        <p:attrNameLst>
                                          <p:attrName>ppt_h</p:attrName>
                                        </p:attrNameLst>
                                      </p:cBhvr>
                                      <p:tavLst>
                                        <p:tav tm="0">
                                          <p:val>
                                            <p:fltVal val="0"/>
                                          </p:val>
                                        </p:tav>
                                        <p:tav tm="100000">
                                          <p:val>
                                            <p:strVal val="#ppt_h"/>
                                          </p:val>
                                        </p:tav>
                                      </p:tavLst>
                                    </p:anim>
                                    <p:animEffect transition="in" filter="fade">
                                      <p:cBhvr>
                                        <p:cTn id="135" dur="500"/>
                                        <p:tgtEl>
                                          <p:spTgt spid="19"/>
                                        </p:tgtEl>
                                      </p:cBhvr>
                                    </p:animEffect>
                                  </p:childTnLst>
                                </p:cTn>
                              </p:par>
                            </p:childTnLst>
                          </p:cTn>
                        </p:par>
                        <p:par>
                          <p:cTn id="136" fill="hold">
                            <p:stCondLst>
                              <p:cond delay="11000"/>
                            </p:stCondLst>
                            <p:childTnLst>
                              <p:par>
                                <p:cTn id="137" presetID="53" presetClass="entr" presetSubtype="16" fill="hold" nodeType="afterEffect">
                                  <p:stCondLst>
                                    <p:cond delay="0"/>
                                  </p:stCondLst>
                                  <p:childTnLst>
                                    <p:set>
                                      <p:cBhvr>
                                        <p:cTn id="138" dur="1" fill="hold">
                                          <p:stCondLst>
                                            <p:cond delay="0"/>
                                          </p:stCondLst>
                                        </p:cTn>
                                        <p:tgtEl>
                                          <p:spTgt spid="24"/>
                                        </p:tgtEl>
                                        <p:attrNameLst>
                                          <p:attrName>style.visibility</p:attrName>
                                        </p:attrNameLst>
                                      </p:cBhvr>
                                      <p:to>
                                        <p:strVal val="visible"/>
                                      </p:to>
                                    </p:set>
                                    <p:anim calcmode="lin" valueType="num">
                                      <p:cBhvr>
                                        <p:cTn id="139" dur="500" fill="hold"/>
                                        <p:tgtEl>
                                          <p:spTgt spid="24"/>
                                        </p:tgtEl>
                                        <p:attrNameLst>
                                          <p:attrName>ppt_w</p:attrName>
                                        </p:attrNameLst>
                                      </p:cBhvr>
                                      <p:tavLst>
                                        <p:tav tm="0">
                                          <p:val>
                                            <p:fltVal val="0"/>
                                          </p:val>
                                        </p:tav>
                                        <p:tav tm="100000">
                                          <p:val>
                                            <p:strVal val="#ppt_w"/>
                                          </p:val>
                                        </p:tav>
                                      </p:tavLst>
                                    </p:anim>
                                    <p:anim calcmode="lin" valueType="num">
                                      <p:cBhvr>
                                        <p:cTn id="140" dur="500" fill="hold"/>
                                        <p:tgtEl>
                                          <p:spTgt spid="24"/>
                                        </p:tgtEl>
                                        <p:attrNameLst>
                                          <p:attrName>ppt_h</p:attrName>
                                        </p:attrNameLst>
                                      </p:cBhvr>
                                      <p:tavLst>
                                        <p:tav tm="0">
                                          <p:val>
                                            <p:fltVal val="0"/>
                                          </p:val>
                                        </p:tav>
                                        <p:tav tm="100000">
                                          <p:val>
                                            <p:strVal val="#ppt_h"/>
                                          </p:val>
                                        </p:tav>
                                      </p:tavLst>
                                    </p:anim>
                                    <p:animEffect transition="in" filter="fade">
                                      <p:cBhvr>
                                        <p:cTn id="141" dur="500"/>
                                        <p:tgtEl>
                                          <p:spTgt spid="24"/>
                                        </p:tgtEl>
                                      </p:cBhvr>
                                    </p:animEffect>
                                  </p:childTnLst>
                                </p:cTn>
                              </p:par>
                            </p:childTnLst>
                          </p:cTn>
                        </p:par>
                        <p:par>
                          <p:cTn id="142" fill="hold">
                            <p:stCondLst>
                              <p:cond delay="11500"/>
                            </p:stCondLst>
                            <p:childTnLst>
                              <p:par>
                                <p:cTn id="143" presetID="53" presetClass="entr" presetSubtype="16" fill="hold" nodeType="afterEffect">
                                  <p:stCondLst>
                                    <p:cond delay="0"/>
                                  </p:stCondLst>
                                  <p:childTnLst>
                                    <p:set>
                                      <p:cBhvr>
                                        <p:cTn id="144" dur="1" fill="hold">
                                          <p:stCondLst>
                                            <p:cond delay="0"/>
                                          </p:stCondLst>
                                        </p:cTn>
                                        <p:tgtEl>
                                          <p:spTgt spid="32"/>
                                        </p:tgtEl>
                                        <p:attrNameLst>
                                          <p:attrName>style.visibility</p:attrName>
                                        </p:attrNameLst>
                                      </p:cBhvr>
                                      <p:to>
                                        <p:strVal val="visible"/>
                                      </p:to>
                                    </p:set>
                                    <p:anim calcmode="lin" valueType="num">
                                      <p:cBhvr>
                                        <p:cTn id="145" dur="500" fill="hold"/>
                                        <p:tgtEl>
                                          <p:spTgt spid="32"/>
                                        </p:tgtEl>
                                        <p:attrNameLst>
                                          <p:attrName>ppt_w</p:attrName>
                                        </p:attrNameLst>
                                      </p:cBhvr>
                                      <p:tavLst>
                                        <p:tav tm="0">
                                          <p:val>
                                            <p:fltVal val="0"/>
                                          </p:val>
                                        </p:tav>
                                        <p:tav tm="100000">
                                          <p:val>
                                            <p:strVal val="#ppt_w"/>
                                          </p:val>
                                        </p:tav>
                                      </p:tavLst>
                                    </p:anim>
                                    <p:anim calcmode="lin" valueType="num">
                                      <p:cBhvr>
                                        <p:cTn id="146" dur="500" fill="hold"/>
                                        <p:tgtEl>
                                          <p:spTgt spid="32"/>
                                        </p:tgtEl>
                                        <p:attrNameLst>
                                          <p:attrName>ppt_h</p:attrName>
                                        </p:attrNameLst>
                                      </p:cBhvr>
                                      <p:tavLst>
                                        <p:tav tm="0">
                                          <p:val>
                                            <p:fltVal val="0"/>
                                          </p:val>
                                        </p:tav>
                                        <p:tav tm="100000">
                                          <p:val>
                                            <p:strVal val="#ppt_h"/>
                                          </p:val>
                                        </p:tav>
                                      </p:tavLst>
                                    </p:anim>
                                    <p:animEffect transition="in" filter="fade">
                                      <p:cBhvr>
                                        <p:cTn id="147" dur="500"/>
                                        <p:tgtEl>
                                          <p:spTgt spid="32"/>
                                        </p:tgtEl>
                                      </p:cBhvr>
                                    </p:animEffect>
                                  </p:childTnLst>
                                </p:cTn>
                              </p:par>
                            </p:childTnLst>
                          </p:cTn>
                        </p:par>
                        <p:par>
                          <p:cTn id="148" fill="hold">
                            <p:stCondLst>
                              <p:cond delay="12000"/>
                            </p:stCondLst>
                            <p:childTnLst>
                              <p:par>
                                <p:cTn id="149" presetID="53" presetClass="entr" presetSubtype="16" fill="hold" nodeType="afterEffect">
                                  <p:stCondLst>
                                    <p:cond delay="0"/>
                                  </p:stCondLst>
                                  <p:childTnLst>
                                    <p:set>
                                      <p:cBhvr>
                                        <p:cTn id="150" dur="1" fill="hold">
                                          <p:stCondLst>
                                            <p:cond delay="0"/>
                                          </p:stCondLst>
                                        </p:cTn>
                                        <p:tgtEl>
                                          <p:spTgt spid="57"/>
                                        </p:tgtEl>
                                        <p:attrNameLst>
                                          <p:attrName>style.visibility</p:attrName>
                                        </p:attrNameLst>
                                      </p:cBhvr>
                                      <p:to>
                                        <p:strVal val="visible"/>
                                      </p:to>
                                    </p:set>
                                    <p:anim calcmode="lin" valueType="num">
                                      <p:cBhvr>
                                        <p:cTn id="151" dur="500" fill="hold"/>
                                        <p:tgtEl>
                                          <p:spTgt spid="57"/>
                                        </p:tgtEl>
                                        <p:attrNameLst>
                                          <p:attrName>ppt_w</p:attrName>
                                        </p:attrNameLst>
                                      </p:cBhvr>
                                      <p:tavLst>
                                        <p:tav tm="0">
                                          <p:val>
                                            <p:fltVal val="0"/>
                                          </p:val>
                                        </p:tav>
                                        <p:tav tm="100000">
                                          <p:val>
                                            <p:strVal val="#ppt_w"/>
                                          </p:val>
                                        </p:tav>
                                      </p:tavLst>
                                    </p:anim>
                                    <p:anim calcmode="lin" valueType="num">
                                      <p:cBhvr>
                                        <p:cTn id="152" dur="500" fill="hold"/>
                                        <p:tgtEl>
                                          <p:spTgt spid="57"/>
                                        </p:tgtEl>
                                        <p:attrNameLst>
                                          <p:attrName>ppt_h</p:attrName>
                                        </p:attrNameLst>
                                      </p:cBhvr>
                                      <p:tavLst>
                                        <p:tav tm="0">
                                          <p:val>
                                            <p:fltVal val="0"/>
                                          </p:val>
                                        </p:tav>
                                        <p:tav tm="100000">
                                          <p:val>
                                            <p:strVal val="#ppt_h"/>
                                          </p:val>
                                        </p:tav>
                                      </p:tavLst>
                                    </p:anim>
                                    <p:animEffect transition="in" filter="fade">
                                      <p:cBhvr>
                                        <p:cTn id="153" dur="500"/>
                                        <p:tgtEl>
                                          <p:spTgt spid="57"/>
                                        </p:tgtEl>
                                      </p:cBhvr>
                                    </p:animEffect>
                                  </p:childTnLst>
                                </p:cTn>
                              </p:par>
                            </p:childTnLst>
                          </p:cTn>
                        </p:par>
                        <p:par>
                          <p:cTn id="154" fill="hold">
                            <p:stCondLst>
                              <p:cond delay="12500"/>
                            </p:stCondLst>
                            <p:childTnLst>
                              <p:par>
                                <p:cTn id="155" presetID="53" presetClass="entr" presetSubtype="16" fill="hold" nodeType="afterEffect">
                                  <p:stCondLst>
                                    <p:cond delay="0"/>
                                  </p:stCondLst>
                                  <p:childTnLst>
                                    <p:set>
                                      <p:cBhvr>
                                        <p:cTn id="156" dur="1" fill="hold">
                                          <p:stCondLst>
                                            <p:cond delay="0"/>
                                          </p:stCondLst>
                                        </p:cTn>
                                        <p:tgtEl>
                                          <p:spTgt spid="51"/>
                                        </p:tgtEl>
                                        <p:attrNameLst>
                                          <p:attrName>style.visibility</p:attrName>
                                        </p:attrNameLst>
                                      </p:cBhvr>
                                      <p:to>
                                        <p:strVal val="visible"/>
                                      </p:to>
                                    </p:set>
                                    <p:anim calcmode="lin" valueType="num">
                                      <p:cBhvr>
                                        <p:cTn id="157" dur="500" fill="hold"/>
                                        <p:tgtEl>
                                          <p:spTgt spid="51"/>
                                        </p:tgtEl>
                                        <p:attrNameLst>
                                          <p:attrName>ppt_w</p:attrName>
                                        </p:attrNameLst>
                                      </p:cBhvr>
                                      <p:tavLst>
                                        <p:tav tm="0">
                                          <p:val>
                                            <p:fltVal val="0"/>
                                          </p:val>
                                        </p:tav>
                                        <p:tav tm="100000">
                                          <p:val>
                                            <p:strVal val="#ppt_w"/>
                                          </p:val>
                                        </p:tav>
                                      </p:tavLst>
                                    </p:anim>
                                    <p:anim calcmode="lin" valueType="num">
                                      <p:cBhvr>
                                        <p:cTn id="158" dur="500" fill="hold"/>
                                        <p:tgtEl>
                                          <p:spTgt spid="51"/>
                                        </p:tgtEl>
                                        <p:attrNameLst>
                                          <p:attrName>ppt_h</p:attrName>
                                        </p:attrNameLst>
                                      </p:cBhvr>
                                      <p:tavLst>
                                        <p:tav tm="0">
                                          <p:val>
                                            <p:fltVal val="0"/>
                                          </p:val>
                                        </p:tav>
                                        <p:tav tm="100000">
                                          <p:val>
                                            <p:strVal val="#ppt_h"/>
                                          </p:val>
                                        </p:tav>
                                      </p:tavLst>
                                    </p:anim>
                                    <p:animEffect transition="in" filter="fade">
                                      <p:cBhvr>
                                        <p:cTn id="159" dur="500"/>
                                        <p:tgtEl>
                                          <p:spTgt spid="51"/>
                                        </p:tgtEl>
                                      </p:cBhvr>
                                    </p:animEffect>
                                  </p:childTnLst>
                                </p:cTn>
                              </p:par>
                            </p:childTnLst>
                          </p:cTn>
                        </p:par>
                        <p:par>
                          <p:cTn id="160" fill="hold">
                            <p:stCondLst>
                              <p:cond delay="13000"/>
                            </p:stCondLst>
                            <p:childTnLst>
                              <p:par>
                                <p:cTn id="161" presetID="53" presetClass="entr" presetSubtype="16" fill="hold" nodeType="afterEffect">
                                  <p:stCondLst>
                                    <p:cond delay="0"/>
                                  </p:stCondLst>
                                  <p:childTnLst>
                                    <p:set>
                                      <p:cBhvr>
                                        <p:cTn id="162" dur="1" fill="hold">
                                          <p:stCondLst>
                                            <p:cond delay="0"/>
                                          </p:stCondLst>
                                        </p:cTn>
                                        <p:tgtEl>
                                          <p:spTgt spid="28"/>
                                        </p:tgtEl>
                                        <p:attrNameLst>
                                          <p:attrName>style.visibility</p:attrName>
                                        </p:attrNameLst>
                                      </p:cBhvr>
                                      <p:to>
                                        <p:strVal val="visible"/>
                                      </p:to>
                                    </p:set>
                                    <p:anim calcmode="lin" valueType="num">
                                      <p:cBhvr>
                                        <p:cTn id="163" dur="500" fill="hold"/>
                                        <p:tgtEl>
                                          <p:spTgt spid="28"/>
                                        </p:tgtEl>
                                        <p:attrNameLst>
                                          <p:attrName>ppt_w</p:attrName>
                                        </p:attrNameLst>
                                      </p:cBhvr>
                                      <p:tavLst>
                                        <p:tav tm="0">
                                          <p:val>
                                            <p:fltVal val="0"/>
                                          </p:val>
                                        </p:tav>
                                        <p:tav tm="100000">
                                          <p:val>
                                            <p:strVal val="#ppt_w"/>
                                          </p:val>
                                        </p:tav>
                                      </p:tavLst>
                                    </p:anim>
                                    <p:anim calcmode="lin" valueType="num">
                                      <p:cBhvr>
                                        <p:cTn id="164" dur="500" fill="hold"/>
                                        <p:tgtEl>
                                          <p:spTgt spid="28"/>
                                        </p:tgtEl>
                                        <p:attrNameLst>
                                          <p:attrName>ppt_h</p:attrName>
                                        </p:attrNameLst>
                                      </p:cBhvr>
                                      <p:tavLst>
                                        <p:tav tm="0">
                                          <p:val>
                                            <p:fltVal val="0"/>
                                          </p:val>
                                        </p:tav>
                                        <p:tav tm="100000">
                                          <p:val>
                                            <p:strVal val="#ppt_h"/>
                                          </p:val>
                                        </p:tav>
                                      </p:tavLst>
                                    </p:anim>
                                    <p:animEffect transition="in" filter="fade">
                                      <p:cBhvr>
                                        <p:cTn id="165" dur="500"/>
                                        <p:tgtEl>
                                          <p:spTgt spid="28"/>
                                        </p:tgtEl>
                                      </p:cBhvr>
                                    </p:animEffect>
                                  </p:childTnLst>
                                </p:cTn>
                              </p:par>
                            </p:childTnLst>
                          </p:cTn>
                        </p:par>
                        <p:par>
                          <p:cTn id="166" fill="hold">
                            <p:stCondLst>
                              <p:cond delay="13500"/>
                            </p:stCondLst>
                            <p:childTnLst>
                              <p:par>
                                <p:cTn id="167" presetID="53" presetClass="entr" presetSubtype="16" fill="hold" nodeType="afterEffect">
                                  <p:stCondLst>
                                    <p:cond delay="0"/>
                                  </p:stCondLst>
                                  <p:childTnLst>
                                    <p:set>
                                      <p:cBhvr>
                                        <p:cTn id="168" dur="1" fill="hold">
                                          <p:stCondLst>
                                            <p:cond delay="0"/>
                                          </p:stCondLst>
                                        </p:cTn>
                                        <p:tgtEl>
                                          <p:spTgt spid="4"/>
                                        </p:tgtEl>
                                        <p:attrNameLst>
                                          <p:attrName>style.visibility</p:attrName>
                                        </p:attrNameLst>
                                      </p:cBhvr>
                                      <p:to>
                                        <p:strVal val="visible"/>
                                      </p:to>
                                    </p:set>
                                    <p:anim calcmode="lin" valueType="num">
                                      <p:cBhvr>
                                        <p:cTn id="169" dur="500" fill="hold"/>
                                        <p:tgtEl>
                                          <p:spTgt spid="4"/>
                                        </p:tgtEl>
                                        <p:attrNameLst>
                                          <p:attrName>ppt_w</p:attrName>
                                        </p:attrNameLst>
                                      </p:cBhvr>
                                      <p:tavLst>
                                        <p:tav tm="0">
                                          <p:val>
                                            <p:fltVal val="0"/>
                                          </p:val>
                                        </p:tav>
                                        <p:tav tm="100000">
                                          <p:val>
                                            <p:strVal val="#ppt_w"/>
                                          </p:val>
                                        </p:tav>
                                      </p:tavLst>
                                    </p:anim>
                                    <p:anim calcmode="lin" valueType="num">
                                      <p:cBhvr>
                                        <p:cTn id="170" dur="500" fill="hold"/>
                                        <p:tgtEl>
                                          <p:spTgt spid="4"/>
                                        </p:tgtEl>
                                        <p:attrNameLst>
                                          <p:attrName>ppt_h</p:attrName>
                                        </p:attrNameLst>
                                      </p:cBhvr>
                                      <p:tavLst>
                                        <p:tav tm="0">
                                          <p:val>
                                            <p:fltVal val="0"/>
                                          </p:val>
                                        </p:tav>
                                        <p:tav tm="100000">
                                          <p:val>
                                            <p:strVal val="#ppt_h"/>
                                          </p:val>
                                        </p:tav>
                                      </p:tavLst>
                                    </p:anim>
                                    <p:animEffect transition="in" filter="fade">
                                      <p:cBhvr>
                                        <p:cTn id="171" dur="500"/>
                                        <p:tgtEl>
                                          <p:spTgt spid="4"/>
                                        </p:tgtEl>
                                      </p:cBhvr>
                                    </p:animEffect>
                                  </p:childTnLst>
                                </p:cTn>
                              </p:par>
                            </p:childTnLst>
                          </p:cTn>
                        </p:par>
                        <p:par>
                          <p:cTn id="172" fill="hold">
                            <p:stCondLst>
                              <p:cond delay="14000"/>
                            </p:stCondLst>
                            <p:childTnLst>
                              <p:par>
                                <p:cTn id="173" presetID="53" presetClass="entr" presetSubtype="16" fill="hold" nodeType="afterEffect">
                                  <p:stCondLst>
                                    <p:cond delay="0"/>
                                  </p:stCondLst>
                                  <p:childTnLst>
                                    <p:set>
                                      <p:cBhvr>
                                        <p:cTn id="174" dur="1" fill="hold">
                                          <p:stCondLst>
                                            <p:cond delay="0"/>
                                          </p:stCondLst>
                                        </p:cTn>
                                        <p:tgtEl>
                                          <p:spTgt spid="52"/>
                                        </p:tgtEl>
                                        <p:attrNameLst>
                                          <p:attrName>style.visibility</p:attrName>
                                        </p:attrNameLst>
                                      </p:cBhvr>
                                      <p:to>
                                        <p:strVal val="visible"/>
                                      </p:to>
                                    </p:set>
                                    <p:anim calcmode="lin" valueType="num">
                                      <p:cBhvr>
                                        <p:cTn id="175" dur="500" fill="hold"/>
                                        <p:tgtEl>
                                          <p:spTgt spid="52"/>
                                        </p:tgtEl>
                                        <p:attrNameLst>
                                          <p:attrName>ppt_w</p:attrName>
                                        </p:attrNameLst>
                                      </p:cBhvr>
                                      <p:tavLst>
                                        <p:tav tm="0">
                                          <p:val>
                                            <p:fltVal val="0"/>
                                          </p:val>
                                        </p:tav>
                                        <p:tav tm="100000">
                                          <p:val>
                                            <p:strVal val="#ppt_w"/>
                                          </p:val>
                                        </p:tav>
                                      </p:tavLst>
                                    </p:anim>
                                    <p:anim calcmode="lin" valueType="num">
                                      <p:cBhvr>
                                        <p:cTn id="176" dur="500" fill="hold"/>
                                        <p:tgtEl>
                                          <p:spTgt spid="52"/>
                                        </p:tgtEl>
                                        <p:attrNameLst>
                                          <p:attrName>ppt_h</p:attrName>
                                        </p:attrNameLst>
                                      </p:cBhvr>
                                      <p:tavLst>
                                        <p:tav tm="0">
                                          <p:val>
                                            <p:fltVal val="0"/>
                                          </p:val>
                                        </p:tav>
                                        <p:tav tm="100000">
                                          <p:val>
                                            <p:strVal val="#ppt_h"/>
                                          </p:val>
                                        </p:tav>
                                      </p:tavLst>
                                    </p:anim>
                                    <p:animEffect transition="in" filter="fade">
                                      <p:cBhvr>
                                        <p:cTn id="177" dur="500"/>
                                        <p:tgtEl>
                                          <p:spTgt spid="52"/>
                                        </p:tgtEl>
                                      </p:cBhvr>
                                    </p:animEffect>
                                  </p:childTnLst>
                                </p:cTn>
                              </p:par>
                            </p:childTnLst>
                          </p:cTn>
                        </p:par>
                        <p:par>
                          <p:cTn id="178" fill="hold">
                            <p:stCondLst>
                              <p:cond delay="14500"/>
                            </p:stCondLst>
                            <p:childTnLst>
                              <p:par>
                                <p:cTn id="179" presetID="53" presetClass="entr" presetSubtype="16" fill="hold" nodeType="afterEffect">
                                  <p:stCondLst>
                                    <p:cond delay="0"/>
                                  </p:stCondLst>
                                  <p:childTnLst>
                                    <p:set>
                                      <p:cBhvr>
                                        <p:cTn id="180" dur="1" fill="hold">
                                          <p:stCondLst>
                                            <p:cond delay="0"/>
                                          </p:stCondLst>
                                        </p:cTn>
                                        <p:tgtEl>
                                          <p:spTgt spid="17"/>
                                        </p:tgtEl>
                                        <p:attrNameLst>
                                          <p:attrName>style.visibility</p:attrName>
                                        </p:attrNameLst>
                                      </p:cBhvr>
                                      <p:to>
                                        <p:strVal val="visible"/>
                                      </p:to>
                                    </p:set>
                                    <p:anim calcmode="lin" valueType="num">
                                      <p:cBhvr>
                                        <p:cTn id="181" dur="500" fill="hold"/>
                                        <p:tgtEl>
                                          <p:spTgt spid="17"/>
                                        </p:tgtEl>
                                        <p:attrNameLst>
                                          <p:attrName>ppt_w</p:attrName>
                                        </p:attrNameLst>
                                      </p:cBhvr>
                                      <p:tavLst>
                                        <p:tav tm="0">
                                          <p:val>
                                            <p:fltVal val="0"/>
                                          </p:val>
                                        </p:tav>
                                        <p:tav tm="100000">
                                          <p:val>
                                            <p:strVal val="#ppt_w"/>
                                          </p:val>
                                        </p:tav>
                                      </p:tavLst>
                                    </p:anim>
                                    <p:anim calcmode="lin" valueType="num">
                                      <p:cBhvr>
                                        <p:cTn id="182" dur="500" fill="hold"/>
                                        <p:tgtEl>
                                          <p:spTgt spid="17"/>
                                        </p:tgtEl>
                                        <p:attrNameLst>
                                          <p:attrName>ppt_h</p:attrName>
                                        </p:attrNameLst>
                                      </p:cBhvr>
                                      <p:tavLst>
                                        <p:tav tm="0">
                                          <p:val>
                                            <p:fltVal val="0"/>
                                          </p:val>
                                        </p:tav>
                                        <p:tav tm="100000">
                                          <p:val>
                                            <p:strVal val="#ppt_h"/>
                                          </p:val>
                                        </p:tav>
                                      </p:tavLst>
                                    </p:anim>
                                    <p:animEffect transition="in" filter="fade">
                                      <p:cBhvr>
                                        <p:cTn id="183" dur="500"/>
                                        <p:tgtEl>
                                          <p:spTgt spid="17"/>
                                        </p:tgtEl>
                                      </p:cBhvr>
                                    </p:animEffect>
                                  </p:childTnLst>
                                </p:cTn>
                              </p:par>
                            </p:childTnLst>
                          </p:cTn>
                        </p:par>
                        <p:par>
                          <p:cTn id="184" fill="hold">
                            <p:stCondLst>
                              <p:cond delay="15000"/>
                            </p:stCondLst>
                            <p:childTnLst>
                              <p:par>
                                <p:cTn id="185" presetID="53" presetClass="entr" presetSubtype="16" fill="hold" nodeType="afterEffect">
                                  <p:stCondLst>
                                    <p:cond delay="0"/>
                                  </p:stCondLst>
                                  <p:childTnLst>
                                    <p:set>
                                      <p:cBhvr>
                                        <p:cTn id="186" dur="1" fill="hold">
                                          <p:stCondLst>
                                            <p:cond delay="0"/>
                                          </p:stCondLst>
                                        </p:cTn>
                                        <p:tgtEl>
                                          <p:spTgt spid="25"/>
                                        </p:tgtEl>
                                        <p:attrNameLst>
                                          <p:attrName>style.visibility</p:attrName>
                                        </p:attrNameLst>
                                      </p:cBhvr>
                                      <p:to>
                                        <p:strVal val="visible"/>
                                      </p:to>
                                    </p:set>
                                    <p:anim calcmode="lin" valueType="num">
                                      <p:cBhvr>
                                        <p:cTn id="187" dur="500" fill="hold"/>
                                        <p:tgtEl>
                                          <p:spTgt spid="25"/>
                                        </p:tgtEl>
                                        <p:attrNameLst>
                                          <p:attrName>ppt_w</p:attrName>
                                        </p:attrNameLst>
                                      </p:cBhvr>
                                      <p:tavLst>
                                        <p:tav tm="0">
                                          <p:val>
                                            <p:fltVal val="0"/>
                                          </p:val>
                                        </p:tav>
                                        <p:tav tm="100000">
                                          <p:val>
                                            <p:strVal val="#ppt_w"/>
                                          </p:val>
                                        </p:tav>
                                      </p:tavLst>
                                    </p:anim>
                                    <p:anim calcmode="lin" valueType="num">
                                      <p:cBhvr>
                                        <p:cTn id="188" dur="500" fill="hold"/>
                                        <p:tgtEl>
                                          <p:spTgt spid="25"/>
                                        </p:tgtEl>
                                        <p:attrNameLst>
                                          <p:attrName>ppt_h</p:attrName>
                                        </p:attrNameLst>
                                      </p:cBhvr>
                                      <p:tavLst>
                                        <p:tav tm="0">
                                          <p:val>
                                            <p:fltVal val="0"/>
                                          </p:val>
                                        </p:tav>
                                        <p:tav tm="100000">
                                          <p:val>
                                            <p:strVal val="#ppt_h"/>
                                          </p:val>
                                        </p:tav>
                                      </p:tavLst>
                                    </p:anim>
                                    <p:animEffect transition="in" filter="fade">
                                      <p:cBhvr>
                                        <p:cTn id="189" dur="500"/>
                                        <p:tgtEl>
                                          <p:spTgt spid="25"/>
                                        </p:tgtEl>
                                      </p:cBhvr>
                                    </p:animEffect>
                                  </p:childTnLst>
                                </p:cTn>
                              </p:par>
                            </p:childTnLst>
                          </p:cTn>
                        </p:par>
                        <p:par>
                          <p:cTn id="190" fill="hold">
                            <p:stCondLst>
                              <p:cond delay="15500"/>
                            </p:stCondLst>
                            <p:childTnLst>
                              <p:par>
                                <p:cTn id="191" presetID="53" presetClass="entr" presetSubtype="16" fill="hold" nodeType="afterEffect">
                                  <p:stCondLst>
                                    <p:cond delay="0"/>
                                  </p:stCondLst>
                                  <p:childTnLst>
                                    <p:set>
                                      <p:cBhvr>
                                        <p:cTn id="192" dur="1" fill="hold">
                                          <p:stCondLst>
                                            <p:cond delay="0"/>
                                          </p:stCondLst>
                                        </p:cTn>
                                        <p:tgtEl>
                                          <p:spTgt spid="56"/>
                                        </p:tgtEl>
                                        <p:attrNameLst>
                                          <p:attrName>style.visibility</p:attrName>
                                        </p:attrNameLst>
                                      </p:cBhvr>
                                      <p:to>
                                        <p:strVal val="visible"/>
                                      </p:to>
                                    </p:set>
                                    <p:anim calcmode="lin" valueType="num">
                                      <p:cBhvr>
                                        <p:cTn id="193" dur="500" fill="hold"/>
                                        <p:tgtEl>
                                          <p:spTgt spid="56"/>
                                        </p:tgtEl>
                                        <p:attrNameLst>
                                          <p:attrName>ppt_w</p:attrName>
                                        </p:attrNameLst>
                                      </p:cBhvr>
                                      <p:tavLst>
                                        <p:tav tm="0">
                                          <p:val>
                                            <p:fltVal val="0"/>
                                          </p:val>
                                        </p:tav>
                                        <p:tav tm="100000">
                                          <p:val>
                                            <p:strVal val="#ppt_w"/>
                                          </p:val>
                                        </p:tav>
                                      </p:tavLst>
                                    </p:anim>
                                    <p:anim calcmode="lin" valueType="num">
                                      <p:cBhvr>
                                        <p:cTn id="194" dur="500" fill="hold"/>
                                        <p:tgtEl>
                                          <p:spTgt spid="56"/>
                                        </p:tgtEl>
                                        <p:attrNameLst>
                                          <p:attrName>ppt_h</p:attrName>
                                        </p:attrNameLst>
                                      </p:cBhvr>
                                      <p:tavLst>
                                        <p:tav tm="0">
                                          <p:val>
                                            <p:fltVal val="0"/>
                                          </p:val>
                                        </p:tav>
                                        <p:tav tm="100000">
                                          <p:val>
                                            <p:strVal val="#ppt_h"/>
                                          </p:val>
                                        </p:tav>
                                      </p:tavLst>
                                    </p:anim>
                                    <p:animEffect transition="in" filter="fade">
                                      <p:cBhvr>
                                        <p:cTn id="195" dur="500"/>
                                        <p:tgtEl>
                                          <p:spTgt spid="56"/>
                                        </p:tgtEl>
                                      </p:cBhvr>
                                    </p:animEffect>
                                  </p:childTnLst>
                                </p:cTn>
                              </p:par>
                            </p:childTnLst>
                          </p:cTn>
                        </p:par>
                        <p:par>
                          <p:cTn id="196" fill="hold">
                            <p:stCondLst>
                              <p:cond delay="16000"/>
                            </p:stCondLst>
                            <p:childTnLst>
                              <p:par>
                                <p:cTn id="197" presetID="53" presetClass="entr" presetSubtype="16" fill="hold" nodeType="afterEffect">
                                  <p:stCondLst>
                                    <p:cond delay="0"/>
                                  </p:stCondLst>
                                  <p:childTnLst>
                                    <p:set>
                                      <p:cBhvr>
                                        <p:cTn id="198" dur="1" fill="hold">
                                          <p:stCondLst>
                                            <p:cond delay="0"/>
                                          </p:stCondLst>
                                        </p:cTn>
                                        <p:tgtEl>
                                          <p:spTgt spid="21"/>
                                        </p:tgtEl>
                                        <p:attrNameLst>
                                          <p:attrName>style.visibility</p:attrName>
                                        </p:attrNameLst>
                                      </p:cBhvr>
                                      <p:to>
                                        <p:strVal val="visible"/>
                                      </p:to>
                                    </p:set>
                                    <p:anim calcmode="lin" valueType="num">
                                      <p:cBhvr>
                                        <p:cTn id="199" dur="500" fill="hold"/>
                                        <p:tgtEl>
                                          <p:spTgt spid="21"/>
                                        </p:tgtEl>
                                        <p:attrNameLst>
                                          <p:attrName>ppt_w</p:attrName>
                                        </p:attrNameLst>
                                      </p:cBhvr>
                                      <p:tavLst>
                                        <p:tav tm="0">
                                          <p:val>
                                            <p:fltVal val="0"/>
                                          </p:val>
                                        </p:tav>
                                        <p:tav tm="100000">
                                          <p:val>
                                            <p:strVal val="#ppt_w"/>
                                          </p:val>
                                        </p:tav>
                                      </p:tavLst>
                                    </p:anim>
                                    <p:anim calcmode="lin" valueType="num">
                                      <p:cBhvr>
                                        <p:cTn id="200" dur="500" fill="hold"/>
                                        <p:tgtEl>
                                          <p:spTgt spid="21"/>
                                        </p:tgtEl>
                                        <p:attrNameLst>
                                          <p:attrName>ppt_h</p:attrName>
                                        </p:attrNameLst>
                                      </p:cBhvr>
                                      <p:tavLst>
                                        <p:tav tm="0">
                                          <p:val>
                                            <p:fltVal val="0"/>
                                          </p:val>
                                        </p:tav>
                                        <p:tav tm="100000">
                                          <p:val>
                                            <p:strVal val="#ppt_h"/>
                                          </p:val>
                                        </p:tav>
                                      </p:tavLst>
                                    </p:anim>
                                    <p:animEffect transition="in" filter="fade">
                                      <p:cBhvr>
                                        <p:cTn id="201" dur="500"/>
                                        <p:tgtEl>
                                          <p:spTgt spid="21"/>
                                        </p:tgtEl>
                                      </p:cBhvr>
                                    </p:animEffect>
                                  </p:childTnLst>
                                </p:cTn>
                              </p:par>
                            </p:childTnLst>
                          </p:cTn>
                        </p:par>
                        <p:par>
                          <p:cTn id="202" fill="hold">
                            <p:stCondLst>
                              <p:cond delay="16500"/>
                            </p:stCondLst>
                            <p:childTnLst>
                              <p:par>
                                <p:cTn id="203" presetID="53" presetClass="entr" presetSubtype="16" fill="hold" nodeType="afterEffect">
                                  <p:stCondLst>
                                    <p:cond delay="0"/>
                                  </p:stCondLst>
                                  <p:childTnLst>
                                    <p:set>
                                      <p:cBhvr>
                                        <p:cTn id="204" dur="1" fill="hold">
                                          <p:stCondLst>
                                            <p:cond delay="0"/>
                                          </p:stCondLst>
                                        </p:cTn>
                                        <p:tgtEl>
                                          <p:spTgt spid="3"/>
                                        </p:tgtEl>
                                        <p:attrNameLst>
                                          <p:attrName>style.visibility</p:attrName>
                                        </p:attrNameLst>
                                      </p:cBhvr>
                                      <p:to>
                                        <p:strVal val="visible"/>
                                      </p:to>
                                    </p:set>
                                    <p:anim calcmode="lin" valueType="num">
                                      <p:cBhvr>
                                        <p:cTn id="205" dur="500" fill="hold"/>
                                        <p:tgtEl>
                                          <p:spTgt spid="3"/>
                                        </p:tgtEl>
                                        <p:attrNameLst>
                                          <p:attrName>ppt_w</p:attrName>
                                        </p:attrNameLst>
                                      </p:cBhvr>
                                      <p:tavLst>
                                        <p:tav tm="0">
                                          <p:val>
                                            <p:fltVal val="0"/>
                                          </p:val>
                                        </p:tav>
                                        <p:tav tm="100000">
                                          <p:val>
                                            <p:strVal val="#ppt_w"/>
                                          </p:val>
                                        </p:tav>
                                      </p:tavLst>
                                    </p:anim>
                                    <p:anim calcmode="lin" valueType="num">
                                      <p:cBhvr>
                                        <p:cTn id="206" dur="500" fill="hold"/>
                                        <p:tgtEl>
                                          <p:spTgt spid="3"/>
                                        </p:tgtEl>
                                        <p:attrNameLst>
                                          <p:attrName>ppt_h</p:attrName>
                                        </p:attrNameLst>
                                      </p:cBhvr>
                                      <p:tavLst>
                                        <p:tav tm="0">
                                          <p:val>
                                            <p:fltVal val="0"/>
                                          </p:val>
                                        </p:tav>
                                        <p:tav tm="100000">
                                          <p:val>
                                            <p:strVal val="#ppt_h"/>
                                          </p:val>
                                        </p:tav>
                                      </p:tavLst>
                                    </p:anim>
                                    <p:animEffect transition="in" filter="fade">
                                      <p:cBhvr>
                                        <p:cTn id="207" dur="500"/>
                                        <p:tgtEl>
                                          <p:spTgt spid="3"/>
                                        </p:tgtEl>
                                      </p:cBhvr>
                                    </p:animEffect>
                                  </p:childTnLst>
                                </p:cTn>
                              </p:par>
                            </p:childTnLst>
                          </p:cTn>
                        </p:par>
                        <p:par>
                          <p:cTn id="208" fill="hold">
                            <p:stCondLst>
                              <p:cond delay="17000"/>
                            </p:stCondLst>
                            <p:childTnLst>
                              <p:par>
                                <p:cTn id="209" presetID="53" presetClass="entr" presetSubtype="16" fill="hold" nodeType="afterEffect">
                                  <p:stCondLst>
                                    <p:cond delay="0"/>
                                  </p:stCondLst>
                                  <p:childTnLst>
                                    <p:set>
                                      <p:cBhvr>
                                        <p:cTn id="210" dur="1" fill="hold">
                                          <p:stCondLst>
                                            <p:cond delay="0"/>
                                          </p:stCondLst>
                                        </p:cTn>
                                        <p:tgtEl>
                                          <p:spTgt spid="35"/>
                                        </p:tgtEl>
                                        <p:attrNameLst>
                                          <p:attrName>style.visibility</p:attrName>
                                        </p:attrNameLst>
                                      </p:cBhvr>
                                      <p:to>
                                        <p:strVal val="visible"/>
                                      </p:to>
                                    </p:set>
                                    <p:anim calcmode="lin" valueType="num">
                                      <p:cBhvr>
                                        <p:cTn id="211" dur="500" fill="hold"/>
                                        <p:tgtEl>
                                          <p:spTgt spid="35"/>
                                        </p:tgtEl>
                                        <p:attrNameLst>
                                          <p:attrName>ppt_w</p:attrName>
                                        </p:attrNameLst>
                                      </p:cBhvr>
                                      <p:tavLst>
                                        <p:tav tm="0">
                                          <p:val>
                                            <p:fltVal val="0"/>
                                          </p:val>
                                        </p:tav>
                                        <p:tav tm="100000">
                                          <p:val>
                                            <p:strVal val="#ppt_w"/>
                                          </p:val>
                                        </p:tav>
                                      </p:tavLst>
                                    </p:anim>
                                    <p:anim calcmode="lin" valueType="num">
                                      <p:cBhvr>
                                        <p:cTn id="212" dur="500" fill="hold"/>
                                        <p:tgtEl>
                                          <p:spTgt spid="35"/>
                                        </p:tgtEl>
                                        <p:attrNameLst>
                                          <p:attrName>ppt_h</p:attrName>
                                        </p:attrNameLst>
                                      </p:cBhvr>
                                      <p:tavLst>
                                        <p:tav tm="0">
                                          <p:val>
                                            <p:fltVal val="0"/>
                                          </p:val>
                                        </p:tav>
                                        <p:tav tm="100000">
                                          <p:val>
                                            <p:strVal val="#ppt_h"/>
                                          </p:val>
                                        </p:tav>
                                      </p:tavLst>
                                    </p:anim>
                                    <p:animEffect transition="in" filter="fade">
                                      <p:cBhvr>
                                        <p:cTn id="213" dur="500"/>
                                        <p:tgtEl>
                                          <p:spTgt spid="35"/>
                                        </p:tgtEl>
                                      </p:cBhvr>
                                    </p:animEffect>
                                  </p:childTnLst>
                                </p:cTn>
                              </p:par>
                            </p:childTnLst>
                          </p:cTn>
                        </p:par>
                        <p:par>
                          <p:cTn id="214" fill="hold">
                            <p:stCondLst>
                              <p:cond delay="17500"/>
                            </p:stCondLst>
                            <p:childTnLst>
                              <p:par>
                                <p:cTn id="215" presetID="53" presetClass="entr" presetSubtype="16" fill="hold" nodeType="afterEffect">
                                  <p:stCondLst>
                                    <p:cond delay="0"/>
                                  </p:stCondLst>
                                  <p:childTnLst>
                                    <p:set>
                                      <p:cBhvr>
                                        <p:cTn id="216" dur="1" fill="hold">
                                          <p:stCondLst>
                                            <p:cond delay="0"/>
                                          </p:stCondLst>
                                        </p:cTn>
                                        <p:tgtEl>
                                          <p:spTgt spid="34"/>
                                        </p:tgtEl>
                                        <p:attrNameLst>
                                          <p:attrName>style.visibility</p:attrName>
                                        </p:attrNameLst>
                                      </p:cBhvr>
                                      <p:to>
                                        <p:strVal val="visible"/>
                                      </p:to>
                                    </p:set>
                                    <p:anim calcmode="lin" valueType="num">
                                      <p:cBhvr>
                                        <p:cTn id="217" dur="500" fill="hold"/>
                                        <p:tgtEl>
                                          <p:spTgt spid="34"/>
                                        </p:tgtEl>
                                        <p:attrNameLst>
                                          <p:attrName>ppt_w</p:attrName>
                                        </p:attrNameLst>
                                      </p:cBhvr>
                                      <p:tavLst>
                                        <p:tav tm="0">
                                          <p:val>
                                            <p:fltVal val="0"/>
                                          </p:val>
                                        </p:tav>
                                        <p:tav tm="100000">
                                          <p:val>
                                            <p:strVal val="#ppt_w"/>
                                          </p:val>
                                        </p:tav>
                                      </p:tavLst>
                                    </p:anim>
                                    <p:anim calcmode="lin" valueType="num">
                                      <p:cBhvr>
                                        <p:cTn id="218" dur="500" fill="hold"/>
                                        <p:tgtEl>
                                          <p:spTgt spid="34"/>
                                        </p:tgtEl>
                                        <p:attrNameLst>
                                          <p:attrName>ppt_h</p:attrName>
                                        </p:attrNameLst>
                                      </p:cBhvr>
                                      <p:tavLst>
                                        <p:tav tm="0">
                                          <p:val>
                                            <p:fltVal val="0"/>
                                          </p:val>
                                        </p:tav>
                                        <p:tav tm="100000">
                                          <p:val>
                                            <p:strVal val="#ppt_h"/>
                                          </p:val>
                                        </p:tav>
                                      </p:tavLst>
                                    </p:anim>
                                    <p:animEffect transition="in" filter="fade">
                                      <p:cBhvr>
                                        <p:cTn id="219" dur="500"/>
                                        <p:tgtEl>
                                          <p:spTgt spid="34"/>
                                        </p:tgtEl>
                                      </p:cBhvr>
                                    </p:animEffect>
                                  </p:childTnLst>
                                </p:cTn>
                              </p:par>
                            </p:childTnLst>
                          </p:cTn>
                        </p:par>
                        <p:par>
                          <p:cTn id="220" fill="hold">
                            <p:stCondLst>
                              <p:cond delay="18000"/>
                            </p:stCondLst>
                            <p:childTnLst>
                              <p:par>
                                <p:cTn id="221" presetID="53" presetClass="entr" presetSubtype="16" fill="hold" nodeType="afterEffect">
                                  <p:stCondLst>
                                    <p:cond delay="0"/>
                                  </p:stCondLst>
                                  <p:childTnLst>
                                    <p:set>
                                      <p:cBhvr>
                                        <p:cTn id="222" dur="1" fill="hold">
                                          <p:stCondLst>
                                            <p:cond delay="0"/>
                                          </p:stCondLst>
                                        </p:cTn>
                                        <p:tgtEl>
                                          <p:spTgt spid="10"/>
                                        </p:tgtEl>
                                        <p:attrNameLst>
                                          <p:attrName>style.visibility</p:attrName>
                                        </p:attrNameLst>
                                      </p:cBhvr>
                                      <p:to>
                                        <p:strVal val="visible"/>
                                      </p:to>
                                    </p:set>
                                    <p:anim calcmode="lin" valueType="num">
                                      <p:cBhvr>
                                        <p:cTn id="223" dur="500" fill="hold"/>
                                        <p:tgtEl>
                                          <p:spTgt spid="10"/>
                                        </p:tgtEl>
                                        <p:attrNameLst>
                                          <p:attrName>ppt_w</p:attrName>
                                        </p:attrNameLst>
                                      </p:cBhvr>
                                      <p:tavLst>
                                        <p:tav tm="0">
                                          <p:val>
                                            <p:fltVal val="0"/>
                                          </p:val>
                                        </p:tav>
                                        <p:tav tm="100000">
                                          <p:val>
                                            <p:strVal val="#ppt_w"/>
                                          </p:val>
                                        </p:tav>
                                      </p:tavLst>
                                    </p:anim>
                                    <p:anim calcmode="lin" valueType="num">
                                      <p:cBhvr>
                                        <p:cTn id="224" dur="500" fill="hold"/>
                                        <p:tgtEl>
                                          <p:spTgt spid="10"/>
                                        </p:tgtEl>
                                        <p:attrNameLst>
                                          <p:attrName>ppt_h</p:attrName>
                                        </p:attrNameLst>
                                      </p:cBhvr>
                                      <p:tavLst>
                                        <p:tav tm="0">
                                          <p:val>
                                            <p:fltVal val="0"/>
                                          </p:val>
                                        </p:tav>
                                        <p:tav tm="100000">
                                          <p:val>
                                            <p:strVal val="#ppt_h"/>
                                          </p:val>
                                        </p:tav>
                                      </p:tavLst>
                                    </p:anim>
                                    <p:animEffect transition="in" filter="fade">
                                      <p:cBhvr>
                                        <p:cTn id="225" dur="500"/>
                                        <p:tgtEl>
                                          <p:spTgt spid="10"/>
                                        </p:tgtEl>
                                      </p:cBhvr>
                                    </p:animEffect>
                                  </p:childTnLst>
                                </p:cTn>
                              </p:par>
                            </p:childTnLst>
                          </p:cTn>
                        </p:par>
                        <p:par>
                          <p:cTn id="226" fill="hold">
                            <p:stCondLst>
                              <p:cond delay="18500"/>
                            </p:stCondLst>
                            <p:childTnLst>
                              <p:par>
                                <p:cTn id="227" presetID="53" presetClass="entr" presetSubtype="16" fill="hold" nodeType="afterEffect">
                                  <p:stCondLst>
                                    <p:cond delay="0"/>
                                  </p:stCondLst>
                                  <p:childTnLst>
                                    <p:set>
                                      <p:cBhvr>
                                        <p:cTn id="228" dur="1" fill="hold">
                                          <p:stCondLst>
                                            <p:cond delay="0"/>
                                          </p:stCondLst>
                                        </p:cTn>
                                        <p:tgtEl>
                                          <p:spTgt spid="26"/>
                                        </p:tgtEl>
                                        <p:attrNameLst>
                                          <p:attrName>style.visibility</p:attrName>
                                        </p:attrNameLst>
                                      </p:cBhvr>
                                      <p:to>
                                        <p:strVal val="visible"/>
                                      </p:to>
                                    </p:set>
                                    <p:anim calcmode="lin" valueType="num">
                                      <p:cBhvr>
                                        <p:cTn id="229" dur="500" fill="hold"/>
                                        <p:tgtEl>
                                          <p:spTgt spid="26"/>
                                        </p:tgtEl>
                                        <p:attrNameLst>
                                          <p:attrName>ppt_w</p:attrName>
                                        </p:attrNameLst>
                                      </p:cBhvr>
                                      <p:tavLst>
                                        <p:tav tm="0">
                                          <p:val>
                                            <p:fltVal val="0"/>
                                          </p:val>
                                        </p:tav>
                                        <p:tav tm="100000">
                                          <p:val>
                                            <p:strVal val="#ppt_w"/>
                                          </p:val>
                                        </p:tav>
                                      </p:tavLst>
                                    </p:anim>
                                    <p:anim calcmode="lin" valueType="num">
                                      <p:cBhvr>
                                        <p:cTn id="230" dur="500" fill="hold"/>
                                        <p:tgtEl>
                                          <p:spTgt spid="26"/>
                                        </p:tgtEl>
                                        <p:attrNameLst>
                                          <p:attrName>ppt_h</p:attrName>
                                        </p:attrNameLst>
                                      </p:cBhvr>
                                      <p:tavLst>
                                        <p:tav tm="0">
                                          <p:val>
                                            <p:fltVal val="0"/>
                                          </p:val>
                                        </p:tav>
                                        <p:tav tm="100000">
                                          <p:val>
                                            <p:strVal val="#ppt_h"/>
                                          </p:val>
                                        </p:tav>
                                      </p:tavLst>
                                    </p:anim>
                                    <p:animEffect transition="in" filter="fade">
                                      <p:cBhvr>
                                        <p:cTn id="231" dur="500"/>
                                        <p:tgtEl>
                                          <p:spTgt spid="26"/>
                                        </p:tgtEl>
                                      </p:cBhvr>
                                    </p:animEffect>
                                  </p:childTnLst>
                                </p:cTn>
                              </p:par>
                            </p:childTnLst>
                          </p:cTn>
                        </p:par>
                        <p:par>
                          <p:cTn id="232" fill="hold">
                            <p:stCondLst>
                              <p:cond delay="19000"/>
                            </p:stCondLst>
                            <p:childTnLst>
                              <p:par>
                                <p:cTn id="233" presetID="53" presetClass="entr" presetSubtype="16" fill="hold" nodeType="afterEffect">
                                  <p:stCondLst>
                                    <p:cond delay="0"/>
                                  </p:stCondLst>
                                  <p:childTnLst>
                                    <p:set>
                                      <p:cBhvr>
                                        <p:cTn id="234" dur="1" fill="hold">
                                          <p:stCondLst>
                                            <p:cond delay="0"/>
                                          </p:stCondLst>
                                        </p:cTn>
                                        <p:tgtEl>
                                          <p:spTgt spid="9"/>
                                        </p:tgtEl>
                                        <p:attrNameLst>
                                          <p:attrName>style.visibility</p:attrName>
                                        </p:attrNameLst>
                                      </p:cBhvr>
                                      <p:to>
                                        <p:strVal val="visible"/>
                                      </p:to>
                                    </p:set>
                                    <p:anim calcmode="lin" valueType="num">
                                      <p:cBhvr>
                                        <p:cTn id="235" dur="500" fill="hold"/>
                                        <p:tgtEl>
                                          <p:spTgt spid="9"/>
                                        </p:tgtEl>
                                        <p:attrNameLst>
                                          <p:attrName>ppt_w</p:attrName>
                                        </p:attrNameLst>
                                      </p:cBhvr>
                                      <p:tavLst>
                                        <p:tav tm="0">
                                          <p:val>
                                            <p:fltVal val="0"/>
                                          </p:val>
                                        </p:tav>
                                        <p:tav tm="100000">
                                          <p:val>
                                            <p:strVal val="#ppt_w"/>
                                          </p:val>
                                        </p:tav>
                                      </p:tavLst>
                                    </p:anim>
                                    <p:anim calcmode="lin" valueType="num">
                                      <p:cBhvr>
                                        <p:cTn id="236" dur="500" fill="hold"/>
                                        <p:tgtEl>
                                          <p:spTgt spid="9"/>
                                        </p:tgtEl>
                                        <p:attrNameLst>
                                          <p:attrName>ppt_h</p:attrName>
                                        </p:attrNameLst>
                                      </p:cBhvr>
                                      <p:tavLst>
                                        <p:tav tm="0">
                                          <p:val>
                                            <p:fltVal val="0"/>
                                          </p:val>
                                        </p:tav>
                                        <p:tav tm="100000">
                                          <p:val>
                                            <p:strVal val="#ppt_h"/>
                                          </p:val>
                                        </p:tav>
                                      </p:tavLst>
                                    </p:anim>
                                    <p:animEffect transition="in" filter="fade">
                                      <p:cBhvr>
                                        <p:cTn id="237" dur="500"/>
                                        <p:tgtEl>
                                          <p:spTgt spid="9"/>
                                        </p:tgtEl>
                                      </p:cBhvr>
                                    </p:animEffect>
                                  </p:childTnLst>
                                </p:cTn>
                              </p:par>
                            </p:childTnLst>
                          </p:cTn>
                        </p:par>
                        <p:par>
                          <p:cTn id="238" fill="hold">
                            <p:stCondLst>
                              <p:cond delay="19500"/>
                            </p:stCondLst>
                            <p:childTnLst>
                              <p:par>
                                <p:cTn id="239" presetID="53" presetClass="entr" presetSubtype="16" fill="hold" nodeType="afterEffect">
                                  <p:stCondLst>
                                    <p:cond delay="0"/>
                                  </p:stCondLst>
                                  <p:childTnLst>
                                    <p:set>
                                      <p:cBhvr>
                                        <p:cTn id="240" dur="1" fill="hold">
                                          <p:stCondLst>
                                            <p:cond delay="0"/>
                                          </p:stCondLst>
                                        </p:cTn>
                                        <p:tgtEl>
                                          <p:spTgt spid="42"/>
                                        </p:tgtEl>
                                        <p:attrNameLst>
                                          <p:attrName>style.visibility</p:attrName>
                                        </p:attrNameLst>
                                      </p:cBhvr>
                                      <p:to>
                                        <p:strVal val="visible"/>
                                      </p:to>
                                    </p:set>
                                    <p:anim calcmode="lin" valueType="num">
                                      <p:cBhvr>
                                        <p:cTn id="241" dur="500" fill="hold"/>
                                        <p:tgtEl>
                                          <p:spTgt spid="42"/>
                                        </p:tgtEl>
                                        <p:attrNameLst>
                                          <p:attrName>ppt_w</p:attrName>
                                        </p:attrNameLst>
                                      </p:cBhvr>
                                      <p:tavLst>
                                        <p:tav tm="0">
                                          <p:val>
                                            <p:fltVal val="0"/>
                                          </p:val>
                                        </p:tav>
                                        <p:tav tm="100000">
                                          <p:val>
                                            <p:strVal val="#ppt_w"/>
                                          </p:val>
                                        </p:tav>
                                      </p:tavLst>
                                    </p:anim>
                                    <p:anim calcmode="lin" valueType="num">
                                      <p:cBhvr>
                                        <p:cTn id="242" dur="500" fill="hold"/>
                                        <p:tgtEl>
                                          <p:spTgt spid="42"/>
                                        </p:tgtEl>
                                        <p:attrNameLst>
                                          <p:attrName>ppt_h</p:attrName>
                                        </p:attrNameLst>
                                      </p:cBhvr>
                                      <p:tavLst>
                                        <p:tav tm="0">
                                          <p:val>
                                            <p:fltVal val="0"/>
                                          </p:val>
                                        </p:tav>
                                        <p:tav tm="100000">
                                          <p:val>
                                            <p:strVal val="#ppt_h"/>
                                          </p:val>
                                        </p:tav>
                                      </p:tavLst>
                                    </p:anim>
                                    <p:animEffect transition="in" filter="fade">
                                      <p:cBhvr>
                                        <p:cTn id="243" dur="500"/>
                                        <p:tgtEl>
                                          <p:spTgt spid="42"/>
                                        </p:tgtEl>
                                      </p:cBhvr>
                                    </p:animEffect>
                                  </p:childTnLst>
                                </p:cTn>
                              </p:par>
                            </p:childTnLst>
                          </p:cTn>
                        </p:par>
                        <p:par>
                          <p:cTn id="244" fill="hold">
                            <p:stCondLst>
                              <p:cond delay="20000"/>
                            </p:stCondLst>
                            <p:childTnLst>
                              <p:par>
                                <p:cTn id="245" presetID="53" presetClass="entr" presetSubtype="16" fill="hold" nodeType="afterEffect">
                                  <p:stCondLst>
                                    <p:cond delay="0"/>
                                  </p:stCondLst>
                                  <p:childTnLst>
                                    <p:set>
                                      <p:cBhvr>
                                        <p:cTn id="246" dur="1" fill="hold">
                                          <p:stCondLst>
                                            <p:cond delay="0"/>
                                          </p:stCondLst>
                                        </p:cTn>
                                        <p:tgtEl>
                                          <p:spTgt spid="1026"/>
                                        </p:tgtEl>
                                        <p:attrNameLst>
                                          <p:attrName>style.visibility</p:attrName>
                                        </p:attrNameLst>
                                      </p:cBhvr>
                                      <p:to>
                                        <p:strVal val="visible"/>
                                      </p:to>
                                    </p:set>
                                    <p:anim calcmode="lin" valueType="num">
                                      <p:cBhvr>
                                        <p:cTn id="247" dur="500" fill="hold"/>
                                        <p:tgtEl>
                                          <p:spTgt spid="1026"/>
                                        </p:tgtEl>
                                        <p:attrNameLst>
                                          <p:attrName>ppt_w</p:attrName>
                                        </p:attrNameLst>
                                      </p:cBhvr>
                                      <p:tavLst>
                                        <p:tav tm="0">
                                          <p:val>
                                            <p:fltVal val="0"/>
                                          </p:val>
                                        </p:tav>
                                        <p:tav tm="100000">
                                          <p:val>
                                            <p:strVal val="#ppt_w"/>
                                          </p:val>
                                        </p:tav>
                                      </p:tavLst>
                                    </p:anim>
                                    <p:anim calcmode="lin" valueType="num">
                                      <p:cBhvr>
                                        <p:cTn id="248" dur="500" fill="hold"/>
                                        <p:tgtEl>
                                          <p:spTgt spid="1026"/>
                                        </p:tgtEl>
                                        <p:attrNameLst>
                                          <p:attrName>ppt_h</p:attrName>
                                        </p:attrNameLst>
                                      </p:cBhvr>
                                      <p:tavLst>
                                        <p:tav tm="0">
                                          <p:val>
                                            <p:fltVal val="0"/>
                                          </p:val>
                                        </p:tav>
                                        <p:tav tm="100000">
                                          <p:val>
                                            <p:strVal val="#ppt_h"/>
                                          </p:val>
                                        </p:tav>
                                      </p:tavLst>
                                    </p:anim>
                                    <p:animEffect transition="in" filter="fade">
                                      <p:cBhvr>
                                        <p:cTn id="249" dur="500"/>
                                        <p:tgtEl>
                                          <p:spTgt spid="1026"/>
                                        </p:tgtEl>
                                      </p:cBhvr>
                                    </p:animEffect>
                                  </p:childTnLst>
                                </p:cTn>
                              </p:par>
                            </p:childTnLst>
                          </p:cTn>
                        </p:par>
                        <p:par>
                          <p:cTn id="250" fill="hold">
                            <p:stCondLst>
                              <p:cond delay="20500"/>
                            </p:stCondLst>
                            <p:childTnLst>
                              <p:par>
                                <p:cTn id="251" presetID="53" presetClass="entr" presetSubtype="16" fill="hold" nodeType="afterEffect">
                                  <p:stCondLst>
                                    <p:cond delay="0"/>
                                  </p:stCondLst>
                                  <p:childTnLst>
                                    <p:set>
                                      <p:cBhvr>
                                        <p:cTn id="252" dur="1" fill="hold">
                                          <p:stCondLst>
                                            <p:cond delay="0"/>
                                          </p:stCondLst>
                                        </p:cTn>
                                        <p:tgtEl>
                                          <p:spTgt spid="40"/>
                                        </p:tgtEl>
                                        <p:attrNameLst>
                                          <p:attrName>style.visibility</p:attrName>
                                        </p:attrNameLst>
                                      </p:cBhvr>
                                      <p:to>
                                        <p:strVal val="visible"/>
                                      </p:to>
                                    </p:set>
                                    <p:anim calcmode="lin" valueType="num">
                                      <p:cBhvr>
                                        <p:cTn id="253" dur="500" fill="hold"/>
                                        <p:tgtEl>
                                          <p:spTgt spid="40"/>
                                        </p:tgtEl>
                                        <p:attrNameLst>
                                          <p:attrName>ppt_w</p:attrName>
                                        </p:attrNameLst>
                                      </p:cBhvr>
                                      <p:tavLst>
                                        <p:tav tm="0">
                                          <p:val>
                                            <p:fltVal val="0"/>
                                          </p:val>
                                        </p:tav>
                                        <p:tav tm="100000">
                                          <p:val>
                                            <p:strVal val="#ppt_w"/>
                                          </p:val>
                                        </p:tav>
                                      </p:tavLst>
                                    </p:anim>
                                    <p:anim calcmode="lin" valueType="num">
                                      <p:cBhvr>
                                        <p:cTn id="254" dur="500" fill="hold"/>
                                        <p:tgtEl>
                                          <p:spTgt spid="40"/>
                                        </p:tgtEl>
                                        <p:attrNameLst>
                                          <p:attrName>ppt_h</p:attrName>
                                        </p:attrNameLst>
                                      </p:cBhvr>
                                      <p:tavLst>
                                        <p:tav tm="0">
                                          <p:val>
                                            <p:fltVal val="0"/>
                                          </p:val>
                                        </p:tav>
                                        <p:tav tm="100000">
                                          <p:val>
                                            <p:strVal val="#ppt_h"/>
                                          </p:val>
                                        </p:tav>
                                      </p:tavLst>
                                    </p:anim>
                                    <p:animEffect transition="in" filter="fade">
                                      <p:cBhvr>
                                        <p:cTn id="255" dur="500"/>
                                        <p:tgtEl>
                                          <p:spTgt spid="40"/>
                                        </p:tgtEl>
                                      </p:cBhvr>
                                    </p:animEffect>
                                  </p:childTnLst>
                                </p:cTn>
                              </p:par>
                            </p:childTnLst>
                          </p:cTn>
                        </p:par>
                        <p:par>
                          <p:cTn id="256" fill="hold">
                            <p:stCondLst>
                              <p:cond delay="21000"/>
                            </p:stCondLst>
                            <p:childTnLst>
                              <p:par>
                                <p:cTn id="257" presetID="53" presetClass="entr" presetSubtype="16" fill="hold" nodeType="afterEffect">
                                  <p:stCondLst>
                                    <p:cond delay="0"/>
                                  </p:stCondLst>
                                  <p:childTnLst>
                                    <p:set>
                                      <p:cBhvr>
                                        <p:cTn id="258" dur="1" fill="hold">
                                          <p:stCondLst>
                                            <p:cond delay="0"/>
                                          </p:stCondLst>
                                        </p:cTn>
                                        <p:tgtEl>
                                          <p:spTgt spid="43"/>
                                        </p:tgtEl>
                                        <p:attrNameLst>
                                          <p:attrName>style.visibility</p:attrName>
                                        </p:attrNameLst>
                                      </p:cBhvr>
                                      <p:to>
                                        <p:strVal val="visible"/>
                                      </p:to>
                                    </p:set>
                                    <p:anim calcmode="lin" valueType="num">
                                      <p:cBhvr>
                                        <p:cTn id="259" dur="500" fill="hold"/>
                                        <p:tgtEl>
                                          <p:spTgt spid="43"/>
                                        </p:tgtEl>
                                        <p:attrNameLst>
                                          <p:attrName>ppt_w</p:attrName>
                                        </p:attrNameLst>
                                      </p:cBhvr>
                                      <p:tavLst>
                                        <p:tav tm="0">
                                          <p:val>
                                            <p:fltVal val="0"/>
                                          </p:val>
                                        </p:tav>
                                        <p:tav tm="100000">
                                          <p:val>
                                            <p:strVal val="#ppt_w"/>
                                          </p:val>
                                        </p:tav>
                                      </p:tavLst>
                                    </p:anim>
                                    <p:anim calcmode="lin" valueType="num">
                                      <p:cBhvr>
                                        <p:cTn id="260" dur="500" fill="hold"/>
                                        <p:tgtEl>
                                          <p:spTgt spid="43"/>
                                        </p:tgtEl>
                                        <p:attrNameLst>
                                          <p:attrName>ppt_h</p:attrName>
                                        </p:attrNameLst>
                                      </p:cBhvr>
                                      <p:tavLst>
                                        <p:tav tm="0">
                                          <p:val>
                                            <p:fltVal val="0"/>
                                          </p:val>
                                        </p:tav>
                                        <p:tav tm="100000">
                                          <p:val>
                                            <p:strVal val="#ppt_h"/>
                                          </p:val>
                                        </p:tav>
                                      </p:tavLst>
                                    </p:anim>
                                    <p:animEffect transition="in" filter="fade">
                                      <p:cBhvr>
                                        <p:cTn id="261" dur="500"/>
                                        <p:tgtEl>
                                          <p:spTgt spid="43"/>
                                        </p:tgtEl>
                                      </p:cBhvr>
                                    </p:animEffect>
                                  </p:childTnLst>
                                </p:cTn>
                              </p:par>
                            </p:childTnLst>
                          </p:cTn>
                        </p:par>
                        <p:par>
                          <p:cTn id="262" fill="hold">
                            <p:stCondLst>
                              <p:cond delay="21500"/>
                            </p:stCondLst>
                            <p:childTnLst>
                              <p:par>
                                <p:cTn id="263" presetID="53" presetClass="entr" presetSubtype="16" fill="hold" nodeType="afterEffect">
                                  <p:stCondLst>
                                    <p:cond delay="0"/>
                                  </p:stCondLst>
                                  <p:childTnLst>
                                    <p:set>
                                      <p:cBhvr>
                                        <p:cTn id="264" dur="1" fill="hold">
                                          <p:stCondLst>
                                            <p:cond delay="0"/>
                                          </p:stCondLst>
                                        </p:cTn>
                                        <p:tgtEl>
                                          <p:spTgt spid="45"/>
                                        </p:tgtEl>
                                        <p:attrNameLst>
                                          <p:attrName>style.visibility</p:attrName>
                                        </p:attrNameLst>
                                      </p:cBhvr>
                                      <p:to>
                                        <p:strVal val="visible"/>
                                      </p:to>
                                    </p:set>
                                    <p:anim calcmode="lin" valueType="num">
                                      <p:cBhvr>
                                        <p:cTn id="265" dur="500" fill="hold"/>
                                        <p:tgtEl>
                                          <p:spTgt spid="45"/>
                                        </p:tgtEl>
                                        <p:attrNameLst>
                                          <p:attrName>ppt_w</p:attrName>
                                        </p:attrNameLst>
                                      </p:cBhvr>
                                      <p:tavLst>
                                        <p:tav tm="0">
                                          <p:val>
                                            <p:fltVal val="0"/>
                                          </p:val>
                                        </p:tav>
                                        <p:tav tm="100000">
                                          <p:val>
                                            <p:strVal val="#ppt_w"/>
                                          </p:val>
                                        </p:tav>
                                      </p:tavLst>
                                    </p:anim>
                                    <p:anim calcmode="lin" valueType="num">
                                      <p:cBhvr>
                                        <p:cTn id="266" dur="500" fill="hold"/>
                                        <p:tgtEl>
                                          <p:spTgt spid="45"/>
                                        </p:tgtEl>
                                        <p:attrNameLst>
                                          <p:attrName>ppt_h</p:attrName>
                                        </p:attrNameLst>
                                      </p:cBhvr>
                                      <p:tavLst>
                                        <p:tav tm="0">
                                          <p:val>
                                            <p:fltVal val="0"/>
                                          </p:val>
                                        </p:tav>
                                        <p:tav tm="100000">
                                          <p:val>
                                            <p:strVal val="#ppt_h"/>
                                          </p:val>
                                        </p:tav>
                                      </p:tavLst>
                                    </p:anim>
                                    <p:animEffect transition="in" filter="fade">
                                      <p:cBhvr>
                                        <p:cTn id="267" dur="500"/>
                                        <p:tgtEl>
                                          <p:spTgt spid="45"/>
                                        </p:tgtEl>
                                      </p:cBhvr>
                                    </p:animEffect>
                                  </p:childTnLst>
                                </p:cTn>
                              </p:par>
                            </p:childTnLst>
                          </p:cTn>
                        </p:par>
                        <p:par>
                          <p:cTn id="268" fill="hold">
                            <p:stCondLst>
                              <p:cond delay="22000"/>
                            </p:stCondLst>
                            <p:childTnLst>
                              <p:par>
                                <p:cTn id="269" presetID="53" presetClass="entr" presetSubtype="16" fill="hold" nodeType="afterEffect">
                                  <p:stCondLst>
                                    <p:cond delay="0"/>
                                  </p:stCondLst>
                                  <p:childTnLst>
                                    <p:set>
                                      <p:cBhvr>
                                        <p:cTn id="270" dur="1" fill="hold">
                                          <p:stCondLst>
                                            <p:cond delay="0"/>
                                          </p:stCondLst>
                                        </p:cTn>
                                        <p:tgtEl>
                                          <p:spTgt spid="46"/>
                                        </p:tgtEl>
                                        <p:attrNameLst>
                                          <p:attrName>style.visibility</p:attrName>
                                        </p:attrNameLst>
                                      </p:cBhvr>
                                      <p:to>
                                        <p:strVal val="visible"/>
                                      </p:to>
                                    </p:set>
                                    <p:anim calcmode="lin" valueType="num">
                                      <p:cBhvr>
                                        <p:cTn id="271" dur="500" fill="hold"/>
                                        <p:tgtEl>
                                          <p:spTgt spid="46"/>
                                        </p:tgtEl>
                                        <p:attrNameLst>
                                          <p:attrName>ppt_w</p:attrName>
                                        </p:attrNameLst>
                                      </p:cBhvr>
                                      <p:tavLst>
                                        <p:tav tm="0">
                                          <p:val>
                                            <p:fltVal val="0"/>
                                          </p:val>
                                        </p:tav>
                                        <p:tav tm="100000">
                                          <p:val>
                                            <p:strVal val="#ppt_w"/>
                                          </p:val>
                                        </p:tav>
                                      </p:tavLst>
                                    </p:anim>
                                    <p:anim calcmode="lin" valueType="num">
                                      <p:cBhvr>
                                        <p:cTn id="272" dur="500" fill="hold"/>
                                        <p:tgtEl>
                                          <p:spTgt spid="46"/>
                                        </p:tgtEl>
                                        <p:attrNameLst>
                                          <p:attrName>ppt_h</p:attrName>
                                        </p:attrNameLst>
                                      </p:cBhvr>
                                      <p:tavLst>
                                        <p:tav tm="0">
                                          <p:val>
                                            <p:fltVal val="0"/>
                                          </p:val>
                                        </p:tav>
                                        <p:tav tm="100000">
                                          <p:val>
                                            <p:strVal val="#ppt_h"/>
                                          </p:val>
                                        </p:tav>
                                      </p:tavLst>
                                    </p:anim>
                                    <p:animEffect transition="in" filter="fade">
                                      <p:cBhvr>
                                        <p:cTn id="273" dur="500"/>
                                        <p:tgtEl>
                                          <p:spTgt spid="46"/>
                                        </p:tgtEl>
                                      </p:cBhvr>
                                    </p:animEffect>
                                  </p:childTnLst>
                                </p:cTn>
                              </p:par>
                            </p:childTnLst>
                          </p:cTn>
                        </p:par>
                        <p:par>
                          <p:cTn id="274" fill="hold">
                            <p:stCondLst>
                              <p:cond delay="22500"/>
                            </p:stCondLst>
                            <p:childTnLst>
                              <p:par>
                                <p:cTn id="275" presetID="53" presetClass="entr" presetSubtype="16" fill="hold" nodeType="afterEffect">
                                  <p:stCondLst>
                                    <p:cond delay="0"/>
                                  </p:stCondLst>
                                  <p:childTnLst>
                                    <p:set>
                                      <p:cBhvr>
                                        <p:cTn id="276" dur="1" fill="hold">
                                          <p:stCondLst>
                                            <p:cond delay="0"/>
                                          </p:stCondLst>
                                        </p:cTn>
                                        <p:tgtEl>
                                          <p:spTgt spid="47"/>
                                        </p:tgtEl>
                                        <p:attrNameLst>
                                          <p:attrName>style.visibility</p:attrName>
                                        </p:attrNameLst>
                                      </p:cBhvr>
                                      <p:to>
                                        <p:strVal val="visible"/>
                                      </p:to>
                                    </p:set>
                                    <p:anim calcmode="lin" valueType="num">
                                      <p:cBhvr>
                                        <p:cTn id="277" dur="500" fill="hold"/>
                                        <p:tgtEl>
                                          <p:spTgt spid="47"/>
                                        </p:tgtEl>
                                        <p:attrNameLst>
                                          <p:attrName>ppt_w</p:attrName>
                                        </p:attrNameLst>
                                      </p:cBhvr>
                                      <p:tavLst>
                                        <p:tav tm="0">
                                          <p:val>
                                            <p:fltVal val="0"/>
                                          </p:val>
                                        </p:tav>
                                        <p:tav tm="100000">
                                          <p:val>
                                            <p:strVal val="#ppt_w"/>
                                          </p:val>
                                        </p:tav>
                                      </p:tavLst>
                                    </p:anim>
                                    <p:anim calcmode="lin" valueType="num">
                                      <p:cBhvr>
                                        <p:cTn id="278" dur="500" fill="hold"/>
                                        <p:tgtEl>
                                          <p:spTgt spid="47"/>
                                        </p:tgtEl>
                                        <p:attrNameLst>
                                          <p:attrName>ppt_h</p:attrName>
                                        </p:attrNameLst>
                                      </p:cBhvr>
                                      <p:tavLst>
                                        <p:tav tm="0">
                                          <p:val>
                                            <p:fltVal val="0"/>
                                          </p:val>
                                        </p:tav>
                                        <p:tav tm="100000">
                                          <p:val>
                                            <p:strVal val="#ppt_h"/>
                                          </p:val>
                                        </p:tav>
                                      </p:tavLst>
                                    </p:anim>
                                    <p:animEffect transition="in" filter="fade">
                                      <p:cBhvr>
                                        <p:cTn id="279" dur="500"/>
                                        <p:tgtEl>
                                          <p:spTgt spid="47"/>
                                        </p:tgtEl>
                                      </p:cBhvr>
                                    </p:animEffect>
                                  </p:childTnLst>
                                </p:cTn>
                              </p:par>
                            </p:childTnLst>
                          </p:cTn>
                        </p:par>
                        <p:par>
                          <p:cTn id="280" fill="hold">
                            <p:stCondLst>
                              <p:cond delay="23000"/>
                            </p:stCondLst>
                            <p:childTnLst>
                              <p:par>
                                <p:cTn id="281" presetID="53" presetClass="entr" presetSubtype="16" fill="hold" nodeType="afterEffect">
                                  <p:stCondLst>
                                    <p:cond delay="0"/>
                                  </p:stCondLst>
                                  <p:childTnLst>
                                    <p:set>
                                      <p:cBhvr>
                                        <p:cTn id="282" dur="1" fill="hold">
                                          <p:stCondLst>
                                            <p:cond delay="0"/>
                                          </p:stCondLst>
                                        </p:cTn>
                                        <p:tgtEl>
                                          <p:spTgt spid="50"/>
                                        </p:tgtEl>
                                        <p:attrNameLst>
                                          <p:attrName>style.visibility</p:attrName>
                                        </p:attrNameLst>
                                      </p:cBhvr>
                                      <p:to>
                                        <p:strVal val="visible"/>
                                      </p:to>
                                    </p:set>
                                    <p:anim calcmode="lin" valueType="num">
                                      <p:cBhvr>
                                        <p:cTn id="283" dur="500" fill="hold"/>
                                        <p:tgtEl>
                                          <p:spTgt spid="50"/>
                                        </p:tgtEl>
                                        <p:attrNameLst>
                                          <p:attrName>ppt_w</p:attrName>
                                        </p:attrNameLst>
                                      </p:cBhvr>
                                      <p:tavLst>
                                        <p:tav tm="0">
                                          <p:val>
                                            <p:fltVal val="0"/>
                                          </p:val>
                                        </p:tav>
                                        <p:tav tm="100000">
                                          <p:val>
                                            <p:strVal val="#ppt_w"/>
                                          </p:val>
                                        </p:tav>
                                      </p:tavLst>
                                    </p:anim>
                                    <p:anim calcmode="lin" valueType="num">
                                      <p:cBhvr>
                                        <p:cTn id="284" dur="500" fill="hold"/>
                                        <p:tgtEl>
                                          <p:spTgt spid="50"/>
                                        </p:tgtEl>
                                        <p:attrNameLst>
                                          <p:attrName>ppt_h</p:attrName>
                                        </p:attrNameLst>
                                      </p:cBhvr>
                                      <p:tavLst>
                                        <p:tav tm="0">
                                          <p:val>
                                            <p:fltVal val="0"/>
                                          </p:val>
                                        </p:tav>
                                        <p:tav tm="100000">
                                          <p:val>
                                            <p:strVal val="#ppt_h"/>
                                          </p:val>
                                        </p:tav>
                                      </p:tavLst>
                                    </p:anim>
                                    <p:animEffect transition="in" filter="fade">
                                      <p:cBhvr>
                                        <p:cTn id="285" dur="500"/>
                                        <p:tgtEl>
                                          <p:spTgt spid="50"/>
                                        </p:tgtEl>
                                      </p:cBhvr>
                                    </p:animEffect>
                                  </p:childTnLst>
                                </p:cTn>
                              </p:par>
                            </p:childTnLst>
                          </p:cTn>
                        </p:par>
                        <p:par>
                          <p:cTn id="286" fill="hold">
                            <p:stCondLst>
                              <p:cond delay="23500"/>
                            </p:stCondLst>
                            <p:childTnLst>
                              <p:par>
                                <p:cTn id="287" presetID="53" presetClass="entr" presetSubtype="16" fill="hold" nodeType="afterEffect">
                                  <p:stCondLst>
                                    <p:cond delay="0"/>
                                  </p:stCondLst>
                                  <p:childTnLst>
                                    <p:set>
                                      <p:cBhvr>
                                        <p:cTn id="288" dur="1" fill="hold">
                                          <p:stCondLst>
                                            <p:cond delay="0"/>
                                          </p:stCondLst>
                                        </p:cTn>
                                        <p:tgtEl>
                                          <p:spTgt spid="48"/>
                                        </p:tgtEl>
                                        <p:attrNameLst>
                                          <p:attrName>style.visibility</p:attrName>
                                        </p:attrNameLst>
                                      </p:cBhvr>
                                      <p:to>
                                        <p:strVal val="visible"/>
                                      </p:to>
                                    </p:set>
                                    <p:anim calcmode="lin" valueType="num">
                                      <p:cBhvr>
                                        <p:cTn id="289" dur="500" fill="hold"/>
                                        <p:tgtEl>
                                          <p:spTgt spid="48"/>
                                        </p:tgtEl>
                                        <p:attrNameLst>
                                          <p:attrName>ppt_w</p:attrName>
                                        </p:attrNameLst>
                                      </p:cBhvr>
                                      <p:tavLst>
                                        <p:tav tm="0">
                                          <p:val>
                                            <p:fltVal val="0"/>
                                          </p:val>
                                        </p:tav>
                                        <p:tav tm="100000">
                                          <p:val>
                                            <p:strVal val="#ppt_w"/>
                                          </p:val>
                                        </p:tav>
                                      </p:tavLst>
                                    </p:anim>
                                    <p:anim calcmode="lin" valueType="num">
                                      <p:cBhvr>
                                        <p:cTn id="290" dur="500" fill="hold"/>
                                        <p:tgtEl>
                                          <p:spTgt spid="48"/>
                                        </p:tgtEl>
                                        <p:attrNameLst>
                                          <p:attrName>ppt_h</p:attrName>
                                        </p:attrNameLst>
                                      </p:cBhvr>
                                      <p:tavLst>
                                        <p:tav tm="0">
                                          <p:val>
                                            <p:fltVal val="0"/>
                                          </p:val>
                                        </p:tav>
                                        <p:tav tm="100000">
                                          <p:val>
                                            <p:strVal val="#ppt_h"/>
                                          </p:val>
                                        </p:tav>
                                      </p:tavLst>
                                    </p:anim>
                                    <p:animEffect transition="in" filter="fade">
                                      <p:cBhvr>
                                        <p:cTn id="291" dur="500"/>
                                        <p:tgtEl>
                                          <p:spTgt spid="48"/>
                                        </p:tgtEl>
                                      </p:cBhvr>
                                    </p:animEffect>
                                  </p:childTnLst>
                                </p:cTn>
                              </p:par>
                            </p:childTnLst>
                          </p:cTn>
                        </p:par>
                        <p:par>
                          <p:cTn id="292" fill="hold">
                            <p:stCondLst>
                              <p:cond delay="24000"/>
                            </p:stCondLst>
                            <p:childTnLst>
                              <p:par>
                                <p:cTn id="293" presetID="53" presetClass="entr" presetSubtype="16" fill="hold" nodeType="afterEffect">
                                  <p:stCondLst>
                                    <p:cond delay="0"/>
                                  </p:stCondLst>
                                  <p:childTnLst>
                                    <p:set>
                                      <p:cBhvr>
                                        <p:cTn id="294" dur="1" fill="hold">
                                          <p:stCondLst>
                                            <p:cond delay="0"/>
                                          </p:stCondLst>
                                        </p:cTn>
                                        <p:tgtEl>
                                          <p:spTgt spid="49"/>
                                        </p:tgtEl>
                                        <p:attrNameLst>
                                          <p:attrName>style.visibility</p:attrName>
                                        </p:attrNameLst>
                                      </p:cBhvr>
                                      <p:to>
                                        <p:strVal val="visible"/>
                                      </p:to>
                                    </p:set>
                                    <p:anim calcmode="lin" valueType="num">
                                      <p:cBhvr>
                                        <p:cTn id="295" dur="500" fill="hold"/>
                                        <p:tgtEl>
                                          <p:spTgt spid="49"/>
                                        </p:tgtEl>
                                        <p:attrNameLst>
                                          <p:attrName>ppt_w</p:attrName>
                                        </p:attrNameLst>
                                      </p:cBhvr>
                                      <p:tavLst>
                                        <p:tav tm="0">
                                          <p:val>
                                            <p:fltVal val="0"/>
                                          </p:val>
                                        </p:tav>
                                        <p:tav tm="100000">
                                          <p:val>
                                            <p:strVal val="#ppt_w"/>
                                          </p:val>
                                        </p:tav>
                                      </p:tavLst>
                                    </p:anim>
                                    <p:anim calcmode="lin" valueType="num">
                                      <p:cBhvr>
                                        <p:cTn id="296" dur="500" fill="hold"/>
                                        <p:tgtEl>
                                          <p:spTgt spid="49"/>
                                        </p:tgtEl>
                                        <p:attrNameLst>
                                          <p:attrName>ppt_h</p:attrName>
                                        </p:attrNameLst>
                                      </p:cBhvr>
                                      <p:tavLst>
                                        <p:tav tm="0">
                                          <p:val>
                                            <p:fltVal val="0"/>
                                          </p:val>
                                        </p:tav>
                                        <p:tav tm="100000">
                                          <p:val>
                                            <p:strVal val="#ppt_h"/>
                                          </p:val>
                                        </p:tav>
                                      </p:tavLst>
                                    </p:anim>
                                    <p:animEffect transition="in" filter="fade">
                                      <p:cBhvr>
                                        <p:cTn id="297" dur="500"/>
                                        <p:tgtEl>
                                          <p:spTgt spid="49"/>
                                        </p:tgtEl>
                                      </p:cBhvr>
                                    </p:animEffect>
                                  </p:childTnLst>
                                </p:cTn>
                              </p:par>
                            </p:childTnLst>
                          </p:cTn>
                        </p:par>
                        <p:par>
                          <p:cTn id="298" fill="hold">
                            <p:stCondLst>
                              <p:cond delay="24500"/>
                            </p:stCondLst>
                            <p:childTnLst>
                              <p:par>
                                <p:cTn id="299" presetID="53" presetClass="entr" presetSubtype="16" fill="hold" nodeType="afterEffect">
                                  <p:stCondLst>
                                    <p:cond delay="0"/>
                                  </p:stCondLst>
                                  <p:childTnLst>
                                    <p:set>
                                      <p:cBhvr>
                                        <p:cTn id="300" dur="1" fill="hold">
                                          <p:stCondLst>
                                            <p:cond delay="0"/>
                                          </p:stCondLst>
                                        </p:cTn>
                                        <p:tgtEl>
                                          <p:spTgt spid="53"/>
                                        </p:tgtEl>
                                        <p:attrNameLst>
                                          <p:attrName>style.visibility</p:attrName>
                                        </p:attrNameLst>
                                      </p:cBhvr>
                                      <p:to>
                                        <p:strVal val="visible"/>
                                      </p:to>
                                    </p:set>
                                    <p:anim calcmode="lin" valueType="num">
                                      <p:cBhvr>
                                        <p:cTn id="301" dur="500" fill="hold"/>
                                        <p:tgtEl>
                                          <p:spTgt spid="53"/>
                                        </p:tgtEl>
                                        <p:attrNameLst>
                                          <p:attrName>ppt_w</p:attrName>
                                        </p:attrNameLst>
                                      </p:cBhvr>
                                      <p:tavLst>
                                        <p:tav tm="0">
                                          <p:val>
                                            <p:fltVal val="0"/>
                                          </p:val>
                                        </p:tav>
                                        <p:tav tm="100000">
                                          <p:val>
                                            <p:strVal val="#ppt_w"/>
                                          </p:val>
                                        </p:tav>
                                      </p:tavLst>
                                    </p:anim>
                                    <p:anim calcmode="lin" valueType="num">
                                      <p:cBhvr>
                                        <p:cTn id="302" dur="500" fill="hold"/>
                                        <p:tgtEl>
                                          <p:spTgt spid="53"/>
                                        </p:tgtEl>
                                        <p:attrNameLst>
                                          <p:attrName>ppt_h</p:attrName>
                                        </p:attrNameLst>
                                      </p:cBhvr>
                                      <p:tavLst>
                                        <p:tav tm="0">
                                          <p:val>
                                            <p:fltVal val="0"/>
                                          </p:val>
                                        </p:tav>
                                        <p:tav tm="100000">
                                          <p:val>
                                            <p:strVal val="#ppt_h"/>
                                          </p:val>
                                        </p:tav>
                                      </p:tavLst>
                                    </p:anim>
                                    <p:animEffect transition="in" filter="fade">
                                      <p:cBhvr>
                                        <p:cTn id="303" dur="500"/>
                                        <p:tgtEl>
                                          <p:spTgt spid="53"/>
                                        </p:tgtEl>
                                      </p:cBhvr>
                                    </p:animEffect>
                                  </p:childTnLst>
                                </p:cTn>
                              </p:par>
                            </p:childTnLst>
                          </p:cTn>
                        </p:par>
                        <p:par>
                          <p:cTn id="304" fill="hold">
                            <p:stCondLst>
                              <p:cond delay="25000"/>
                            </p:stCondLst>
                            <p:childTnLst>
                              <p:par>
                                <p:cTn id="305" presetID="53" presetClass="entr" presetSubtype="16" fill="hold" nodeType="afterEffect">
                                  <p:stCondLst>
                                    <p:cond delay="0"/>
                                  </p:stCondLst>
                                  <p:childTnLst>
                                    <p:set>
                                      <p:cBhvr>
                                        <p:cTn id="306" dur="1" fill="hold">
                                          <p:stCondLst>
                                            <p:cond delay="0"/>
                                          </p:stCondLst>
                                        </p:cTn>
                                        <p:tgtEl>
                                          <p:spTgt spid="54"/>
                                        </p:tgtEl>
                                        <p:attrNameLst>
                                          <p:attrName>style.visibility</p:attrName>
                                        </p:attrNameLst>
                                      </p:cBhvr>
                                      <p:to>
                                        <p:strVal val="visible"/>
                                      </p:to>
                                    </p:set>
                                    <p:anim calcmode="lin" valueType="num">
                                      <p:cBhvr>
                                        <p:cTn id="307" dur="500" fill="hold"/>
                                        <p:tgtEl>
                                          <p:spTgt spid="54"/>
                                        </p:tgtEl>
                                        <p:attrNameLst>
                                          <p:attrName>ppt_w</p:attrName>
                                        </p:attrNameLst>
                                      </p:cBhvr>
                                      <p:tavLst>
                                        <p:tav tm="0">
                                          <p:val>
                                            <p:fltVal val="0"/>
                                          </p:val>
                                        </p:tav>
                                        <p:tav tm="100000">
                                          <p:val>
                                            <p:strVal val="#ppt_w"/>
                                          </p:val>
                                        </p:tav>
                                      </p:tavLst>
                                    </p:anim>
                                    <p:anim calcmode="lin" valueType="num">
                                      <p:cBhvr>
                                        <p:cTn id="308" dur="500" fill="hold"/>
                                        <p:tgtEl>
                                          <p:spTgt spid="54"/>
                                        </p:tgtEl>
                                        <p:attrNameLst>
                                          <p:attrName>ppt_h</p:attrName>
                                        </p:attrNameLst>
                                      </p:cBhvr>
                                      <p:tavLst>
                                        <p:tav tm="0">
                                          <p:val>
                                            <p:fltVal val="0"/>
                                          </p:val>
                                        </p:tav>
                                        <p:tav tm="100000">
                                          <p:val>
                                            <p:strVal val="#ppt_h"/>
                                          </p:val>
                                        </p:tav>
                                      </p:tavLst>
                                    </p:anim>
                                    <p:animEffect transition="in" filter="fade">
                                      <p:cBhvr>
                                        <p:cTn id="309" dur="500"/>
                                        <p:tgtEl>
                                          <p:spTgt spid="54"/>
                                        </p:tgtEl>
                                      </p:cBhvr>
                                    </p:animEffect>
                                  </p:childTnLst>
                                </p:cTn>
                              </p:par>
                            </p:childTnLst>
                          </p:cTn>
                        </p:par>
                        <p:par>
                          <p:cTn id="310" fill="hold">
                            <p:stCondLst>
                              <p:cond delay="25500"/>
                            </p:stCondLst>
                            <p:childTnLst>
                              <p:par>
                                <p:cTn id="311" presetID="53" presetClass="entr" presetSubtype="16" fill="hold" nodeType="afterEffect">
                                  <p:stCondLst>
                                    <p:cond delay="0"/>
                                  </p:stCondLst>
                                  <p:childTnLst>
                                    <p:set>
                                      <p:cBhvr>
                                        <p:cTn id="312" dur="1" fill="hold">
                                          <p:stCondLst>
                                            <p:cond delay="0"/>
                                          </p:stCondLst>
                                        </p:cTn>
                                        <p:tgtEl>
                                          <p:spTgt spid="55"/>
                                        </p:tgtEl>
                                        <p:attrNameLst>
                                          <p:attrName>style.visibility</p:attrName>
                                        </p:attrNameLst>
                                      </p:cBhvr>
                                      <p:to>
                                        <p:strVal val="visible"/>
                                      </p:to>
                                    </p:set>
                                    <p:anim calcmode="lin" valueType="num">
                                      <p:cBhvr>
                                        <p:cTn id="313" dur="500" fill="hold"/>
                                        <p:tgtEl>
                                          <p:spTgt spid="55"/>
                                        </p:tgtEl>
                                        <p:attrNameLst>
                                          <p:attrName>ppt_w</p:attrName>
                                        </p:attrNameLst>
                                      </p:cBhvr>
                                      <p:tavLst>
                                        <p:tav tm="0">
                                          <p:val>
                                            <p:fltVal val="0"/>
                                          </p:val>
                                        </p:tav>
                                        <p:tav tm="100000">
                                          <p:val>
                                            <p:strVal val="#ppt_w"/>
                                          </p:val>
                                        </p:tav>
                                      </p:tavLst>
                                    </p:anim>
                                    <p:anim calcmode="lin" valueType="num">
                                      <p:cBhvr>
                                        <p:cTn id="314" dur="500" fill="hold"/>
                                        <p:tgtEl>
                                          <p:spTgt spid="55"/>
                                        </p:tgtEl>
                                        <p:attrNameLst>
                                          <p:attrName>ppt_h</p:attrName>
                                        </p:attrNameLst>
                                      </p:cBhvr>
                                      <p:tavLst>
                                        <p:tav tm="0">
                                          <p:val>
                                            <p:fltVal val="0"/>
                                          </p:val>
                                        </p:tav>
                                        <p:tav tm="100000">
                                          <p:val>
                                            <p:strVal val="#ppt_h"/>
                                          </p:val>
                                        </p:tav>
                                      </p:tavLst>
                                    </p:anim>
                                    <p:animEffect transition="in" filter="fade">
                                      <p:cBhvr>
                                        <p:cTn id="315" dur="500"/>
                                        <p:tgtEl>
                                          <p:spTgt spid="55"/>
                                        </p:tgtEl>
                                      </p:cBhvr>
                                    </p:animEffect>
                                  </p:childTnLst>
                                </p:cTn>
                              </p:par>
                            </p:childTnLst>
                          </p:cTn>
                        </p:par>
                        <p:par>
                          <p:cTn id="316" fill="hold">
                            <p:stCondLst>
                              <p:cond delay="26000"/>
                            </p:stCondLst>
                            <p:childTnLst>
                              <p:par>
                                <p:cTn id="317" presetID="53" presetClass="entr" presetSubtype="16" fill="hold" nodeType="afterEffect">
                                  <p:stCondLst>
                                    <p:cond delay="0"/>
                                  </p:stCondLst>
                                  <p:childTnLst>
                                    <p:set>
                                      <p:cBhvr>
                                        <p:cTn id="318" dur="1" fill="hold">
                                          <p:stCondLst>
                                            <p:cond delay="0"/>
                                          </p:stCondLst>
                                        </p:cTn>
                                        <p:tgtEl>
                                          <p:spTgt spid="58"/>
                                        </p:tgtEl>
                                        <p:attrNameLst>
                                          <p:attrName>style.visibility</p:attrName>
                                        </p:attrNameLst>
                                      </p:cBhvr>
                                      <p:to>
                                        <p:strVal val="visible"/>
                                      </p:to>
                                    </p:set>
                                    <p:anim calcmode="lin" valueType="num">
                                      <p:cBhvr>
                                        <p:cTn id="319" dur="500" fill="hold"/>
                                        <p:tgtEl>
                                          <p:spTgt spid="58"/>
                                        </p:tgtEl>
                                        <p:attrNameLst>
                                          <p:attrName>ppt_w</p:attrName>
                                        </p:attrNameLst>
                                      </p:cBhvr>
                                      <p:tavLst>
                                        <p:tav tm="0">
                                          <p:val>
                                            <p:fltVal val="0"/>
                                          </p:val>
                                        </p:tav>
                                        <p:tav tm="100000">
                                          <p:val>
                                            <p:strVal val="#ppt_w"/>
                                          </p:val>
                                        </p:tav>
                                      </p:tavLst>
                                    </p:anim>
                                    <p:anim calcmode="lin" valueType="num">
                                      <p:cBhvr>
                                        <p:cTn id="320" dur="500" fill="hold"/>
                                        <p:tgtEl>
                                          <p:spTgt spid="58"/>
                                        </p:tgtEl>
                                        <p:attrNameLst>
                                          <p:attrName>ppt_h</p:attrName>
                                        </p:attrNameLst>
                                      </p:cBhvr>
                                      <p:tavLst>
                                        <p:tav tm="0">
                                          <p:val>
                                            <p:fltVal val="0"/>
                                          </p:val>
                                        </p:tav>
                                        <p:tav tm="100000">
                                          <p:val>
                                            <p:strVal val="#ppt_h"/>
                                          </p:val>
                                        </p:tav>
                                      </p:tavLst>
                                    </p:anim>
                                    <p:animEffect transition="in" filter="fade">
                                      <p:cBhvr>
                                        <p:cTn id="32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1501" y="330200"/>
            <a:ext cx="7287491" cy="707886"/>
          </a:xfrm>
          <a:prstGeom prst="rect">
            <a:avLst/>
          </a:prstGeom>
          <a:noFill/>
        </p:spPr>
        <p:txBody>
          <a:bodyPr wrap="square" rtlCol="0">
            <a:spAutoFit/>
          </a:bodyPr>
          <a:lstStyle/>
          <a:p>
            <a:r>
              <a:rPr lang="uk-UA" sz="4000" dirty="0">
                <a:solidFill>
                  <a:schemeClr val="accent1">
                    <a:lumMod val="50000"/>
                  </a:schemeClr>
                </a:solidFill>
              </a:rPr>
              <a:t>Концепція </a:t>
            </a:r>
            <a:r>
              <a:rPr lang="en-US" sz="4000" dirty="0" err="1">
                <a:solidFill>
                  <a:schemeClr val="accent1">
                    <a:lumMod val="50000"/>
                  </a:schemeClr>
                </a:solidFill>
              </a:rPr>
              <a:t>Presona</a:t>
            </a:r>
            <a:endParaRPr lang="en-GB" sz="4000" dirty="0">
              <a:solidFill>
                <a:schemeClr val="accent1">
                  <a:lumMod val="50000"/>
                </a:schemeClr>
              </a:solidFill>
            </a:endParaRPr>
          </a:p>
        </p:txBody>
      </p:sp>
      <p:sp>
        <p:nvSpPr>
          <p:cNvPr id="3" name="TextBox 2"/>
          <p:cNvSpPr txBox="1"/>
          <p:nvPr/>
        </p:nvSpPr>
        <p:spPr>
          <a:xfrm>
            <a:off x="1081501" y="1604753"/>
            <a:ext cx="10620348" cy="3323987"/>
          </a:xfrm>
          <a:prstGeom prst="rect">
            <a:avLst/>
          </a:prstGeom>
          <a:noFill/>
        </p:spPr>
        <p:txBody>
          <a:bodyPr wrap="square" rtlCol="0" anchor="ctr">
            <a:spAutoFit/>
          </a:bodyPr>
          <a:lstStyle/>
          <a:p>
            <a:pPr marL="342900" lvl="1" indent="-342900">
              <a:spcBef>
                <a:spcPct val="50000"/>
              </a:spcBef>
              <a:buFont typeface="Arial" panose="020B0604020202020204" pitchFamily="34" charset="0"/>
              <a:buChar char="•"/>
            </a:pPr>
            <a:r>
              <a:rPr lang="uk-UA" sz="2000" dirty="0"/>
              <a:t>розробляти, виготовляти і продавати повністю автоматичні преси та пов’язане з ними обладнання для сортування, ущільнення та переробки широкого спектра вторинних матеріалів,</a:t>
            </a:r>
          </a:p>
          <a:p>
            <a:pPr marL="342900" lvl="1" indent="-342900">
              <a:spcBef>
                <a:spcPct val="50000"/>
              </a:spcBef>
              <a:buFont typeface="Arial" panose="020B0604020202020204" pitchFamily="34" charset="0"/>
              <a:buChar char="•"/>
            </a:pPr>
            <a:r>
              <a:rPr lang="uk-UA" sz="2000" dirty="0"/>
              <a:t>постачання систем відведення відходів для переробки відходів в поліграфічній, паперовій та пакувальній галузях,</a:t>
            </a:r>
          </a:p>
          <a:p>
            <a:pPr marL="342900" lvl="1" indent="-342900">
              <a:spcBef>
                <a:spcPct val="50000"/>
              </a:spcBef>
              <a:buFont typeface="Arial" panose="020B0604020202020204" pitchFamily="34" charset="0"/>
              <a:buChar char="•"/>
            </a:pPr>
            <a:r>
              <a:rPr lang="uk-UA" sz="2000" dirty="0"/>
              <a:t>Забезпечення повної підтримки нашої продукції у вигляді обслуговування та виробництва запасних частин,</a:t>
            </a:r>
          </a:p>
          <a:p>
            <a:pPr marL="342900" lvl="1" indent="-342900">
              <a:spcBef>
                <a:spcPct val="50000"/>
              </a:spcBef>
              <a:buFont typeface="Arial" panose="020B0604020202020204" pitchFamily="34" charset="0"/>
              <a:buChar char="•"/>
            </a:pPr>
            <a:r>
              <a:rPr lang="uk-UA" sz="2000" dirty="0"/>
              <a:t>давати нашим клієнтам можливість поводитися з відходами економічно ефективними, безпечними та екологічними способами.</a:t>
            </a:r>
          </a:p>
        </p:txBody>
      </p:sp>
    </p:spTree>
    <p:extLst>
      <p:ext uri="{BB962C8B-B14F-4D97-AF65-F5344CB8AC3E}">
        <p14:creationId xmlns:p14="http://schemas.microsoft.com/office/powerpoint/2010/main" val="959940763"/>
      </p:ext>
    </p:extLst>
  </p:cSld>
  <p:clrMapOvr>
    <a:masterClrMapping/>
  </p:clrMapOvr>
  <mc:AlternateContent xmlns:mc="http://schemas.openxmlformats.org/markup-compatibility/2006" xmlns:p14="http://schemas.microsoft.com/office/powerpoint/2010/main">
    <mc:Choice Requires="p14">
      <p:transition spd="slow" p14:dur="2000" advTm="13096"/>
    </mc:Choice>
    <mc:Fallback xmlns="">
      <p:transition spd="slow" advTm="1309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1501" y="330200"/>
            <a:ext cx="7287491" cy="707886"/>
          </a:xfrm>
          <a:prstGeom prst="rect">
            <a:avLst/>
          </a:prstGeom>
          <a:noFill/>
        </p:spPr>
        <p:txBody>
          <a:bodyPr wrap="square" rtlCol="0">
            <a:spAutoFit/>
          </a:bodyPr>
          <a:lstStyle/>
          <a:p>
            <a:r>
              <a:rPr lang="uk-UA" sz="4000" dirty="0">
                <a:solidFill>
                  <a:schemeClr val="accent1">
                    <a:lumMod val="50000"/>
                  </a:schemeClr>
                </a:solidFill>
              </a:rPr>
              <a:t>Деякі факти</a:t>
            </a:r>
            <a:endParaRPr lang="en-GB" sz="4000" dirty="0">
              <a:solidFill>
                <a:schemeClr val="accent1">
                  <a:lumMod val="50000"/>
                </a:schemeClr>
              </a:solidFill>
            </a:endParaRPr>
          </a:p>
        </p:txBody>
      </p:sp>
      <p:sp>
        <p:nvSpPr>
          <p:cNvPr id="3" name="TextBox 2"/>
          <p:cNvSpPr txBox="1"/>
          <p:nvPr/>
        </p:nvSpPr>
        <p:spPr>
          <a:xfrm>
            <a:off x="1081501" y="1445260"/>
            <a:ext cx="10620348" cy="3939540"/>
          </a:xfrm>
          <a:prstGeom prst="rect">
            <a:avLst/>
          </a:prstGeom>
          <a:noFill/>
        </p:spPr>
        <p:txBody>
          <a:bodyPr wrap="square" rtlCol="0" anchor="ctr">
            <a:spAutoFit/>
          </a:bodyPr>
          <a:lstStyle/>
          <a:p>
            <a:pPr marL="342900" indent="-342900">
              <a:spcBef>
                <a:spcPct val="50000"/>
              </a:spcBef>
              <a:buFont typeface="Arial" panose="020B0604020202020204" pitchFamily="34" charset="0"/>
              <a:buChar char="•"/>
            </a:pPr>
            <a:r>
              <a:rPr lang="uk-UA" sz="2000" dirty="0"/>
              <a:t>Головний офіс та виробництво в </a:t>
            </a:r>
            <a:r>
              <a:rPr lang="uk-UA" sz="2000" dirty="0" err="1"/>
              <a:t>Томеллі</a:t>
            </a:r>
            <a:r>
              <a:rPr lang="uk-UA" sz="2000" dirty="0"/>
              <a:t> на півдні Швеції</a:t>
            </a:r>
          </a:p>
          <a:p>
            <a:pPr marL="342900" indent="-342900">
              <a:spcBef>
                <a:spcPct val="50000"/>
              </a:spcBef>
              <a:buFont typeface="Arial" panose="020B0604020202020204" pitchFamily="34" charset="0"/>
              <a:buChar char="•"/>
            </a:pPr>
            <a:r>
              <a:rPr lang="uk-UA" sz="2000" dirty="0"/>
              <a:t>Власне проектування та конструювання для повного контролю за продукцією</a:t>
            </a:r>
          </a:p>
          <a:p>
            <a:pPr marL="342900" indent="-342900">
              <a:spcBef>
                <a:spcPct val="50000"/>
              </a:spcBef>
              <a:buFont typeface="Arial" panose="020B0604020202020204" pitchFamily="34" charset="0"/>
              <a:buChar char="•"/>
            </a:pPr>
            <a:r>
              <a:rPr lang="uk-UA" sz="2000" dirty="0"/>
              <a:t>Більш ніж 50-річний досвід виробництва повністю автоматичних пресів з нашою унікальною концепцією пре-пресингу.</a:t>
            </a:r>
          </a:p>
          <a:p>
            <a:pPr marL="342900" indent="-342900">
              <a:spcBef>
                <a:spcPct val="50000"/>
              </a:spcBef>
              <a:buFont typeface="Arial" panose="020B0604020202020204" pitchFamily="34" charset="0"/>
              <a:buChar char="•"/>
            </a:pPr>
            <a:r>
              <a:rPr lang="uk-UA" sz="2000" dirty="0"/>
              <a:t>Всесвітня мережа збуту з присутністю у приблизно 40 країнах</a:t>
            </a:r>
          </a:p>
          <a:p>
            <a:pPr marL="342900" indent="-342900">
              <a:spcBef>
                <a:spcPct val="50000"/>
              </a:spcBef>
              <a:buFont typeface="Arial" panose="020B0604020202020204" pitchFamily="34" charset="0"/>
              <a:buChar char="•"/>
            </a:pPr>
            <a:r>
              <a:rPr lang="uk-UA" sz="2000" dirty="0"/>
              <a:t>Частка експорту&gt; 80%</a:t>
            </a:r>
          </a:p>
          <a:p>
            <a:pPr marL="342900" indent="-342900">
              <a:spcBef>
                <a:spcPct val="50000"/>
              </a:spcBef>
              <a:buFont typeface="Arial" panose="020B0604020202020204" pitchFamily="34" charset="0"/>
              <a:buChar char="•"/>
            </a:pPr>
            <a:r>
              <a:rPr lang="uk-UA" sz="2000" dirty="0"/>
              <a:t>Більше 1000 пресів доставлено в більш ніж 60 країн світу</a:t>
            </a:r>
          </a:p>
          <a:p>
            <a:pPr marL="342900" indent="-342900">
              <a:spcBef>
                <a:spcPct val="50000"/>
              </a:spcBef>
              <a:buFont typeface="Arial" panose="020B0604020202020204" pitchFamily="34" charset="0"/>
              <a:buChar char="•"/>
            </a:pPr>
            <a:r>
              <a:rPr lang="uk-UA" sz="2000" dirty="0"/>
              <a:t>Понад 500 ущільнювачів та заводів з відведення відходів  було поставлено до Європи</a:t>
            </a:r>
          </a:p>
          <a:p>
            <a:pPr marL="342900" indent="-342900">
              <a:spcBef>
                <a:spcPct val="50000"/>
              </a:spcBef>
              <a:buFont typeface="Arial" panose="020B0604020202020204" pitchFamily="34" charset="0"/>
              <a:buChar char="•"/>
            </a:pPr>
            <a:r>
              <a:rPr lang="uk-UA" sz="2000" dirty="0"/>
              <a:t>Сертифіковано відповідно до стандартів SS-EN ISO 9001: 2015 та SS-EN ISO 14001: 2015</a:t>
            </a:r>
          </a:p>
        </p:txBody>
      </p:sp>
      <p:pic>
        <p:nvPicPr>
          <p:cNvPr id="4" name="Bildobjekt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60445" y="5384800"/>
            <a:ext cx="962421" cy="1188000"/>
          </a:xfrm>
          <a:prstGeom prst="rect">
            <a:avLst/>
          </a:prstGeom>
        </p:spPr>
      </p:pic>
      <p:pic>
        <p:nvPicPr>
          <p:cNvPr id="5" name="Bildobjekt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56579" y="5384800"/>
            <a:ext cx="956059" cy="1188000"/>
          </a:xfrm>
          <a:prstGeom prst="rect">
            <a:avLst/>
          </a:prstGeom>
        </p:spPr>
      </p:pic>
    </p:spTree>
    <p:extLst>
      <p:ext uri="{BB962C8B-B14F-4D97-AF65-F5344CB8AC3E}">
        <p14:creationId xmlns:p14="http://schemas.microsoft.com/office/powerpoint/2010/main" val="4273335182"/>
      </p:ext>
    </p:extLst>
  </p:cSld>
  <p:clrMapOvr>
    <a:masterClrMapping/>
  </p:clrMapOvr>
  <mc:AlternateContent xmlns:mc="http://schemas.openxmlformats.org/markup-compatibility/2006" xmlns:p14="http://schemas.microsoft.com/office/powerpoint/2010/main">
    <mc:Choice Requires="p14">
      <p:transition spd="slow" p14:dur="2000" advTm="12777"/>
    </mc:Choice>
    <mc:Fallback xmlns="">
      <p:transition spd="slow" advTm="12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2709" y="330200"/>
            <a:ext cx="7806284" cy="707886"/>
          </a:xfrm>
          <a:prstGeom prst="rect">
            <a:avLst/>
          </a:prstGeom>
          <a:noFill/>
        </p:spPr>
        <p:txBody>
          <a:bodyPr wrap="square" rtlCol="0">
            <a:spAutoFit/>
          </a:bodyPr>
          <a:lstStyle/>
          <a:p>
            <a:r>
              <a:rPr lang="uk-UA" sz="4000" dirty="0">
                <a:solidFill>
                  <a:schemeClr val="accent1">
                    <a:lumMod val="50000"/>
                  </a:schemeClr>
                </a:solidFill>
              </a:rPr>
              <a:t>Глобальна мережа продаж </a:t>
            </a:r>
            <a:r>
              <a:rPr lang="ru-RU" sz="4000" dirty="0" err="1">
                <a:solidFill>
                  <a:schemeClr val="accent1">
                    <a:lumMod val="50000"/>
                  </a:schemeClr>
                </a:solidFill>
              </a:rPr>
              <a:t>Persona</a:t>
            </a:r>
            <a:endParaRPr lang="en-GB" sz="4000" dirty="0">
              <a:solidFill>
                <a:schemeClr val="accent1">
                  <a:lumMod val="50000"/>
                </a:schemeClr>
              </a:solidFill>
            </a:endParaRPr>
          </a:p>
        </p:txBody>
      </p:sp>
      <p:pic>
        <p:nvPicPr>
          <p:cNvPr id="16" name="Bildobjekt 1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03504" y="1588528"/>
            <a:ext cx="8526206" cy="4854027"/>
          </a:xfrm>
          <a:prstGeom prst="rect">
            <a:avLst/>
          </a:prstGeom>
          <a:ln>
            <a:noFill/>
          </a:ln>
        </p:spPr>
      </p:pic>
      <p:cxnSp>
        <p:nvCxnSpPr>
          <p:cNvPr id="17" name="Rak pil 16"/>
          <p:cNvCxnSpPr>
            <a:stCxn id="26" idx="2"/>
          </p:cNvCxnSpPr>
          <p:nvPr/>
        </p:nvCxnSpPr>
        <p:spPr bwMode="auto">
          <a:xfrm>
            <a:off x="5119282" y="1532881"/>
            <a:ext cx="347325" cy="1161876"/>
          </a:xfrm>
          <a:prstGeom prst="straightConnector1">
            <a:avLst/>
          </a:prstGeom>
          <a:noFill/>
          <a:ln w="9525" cap="flat" cmpd="sng" algn="ctr">
            <a:noFill/>
            <a:prstDash val="solid"/>
            <a:round/>
            <a:headEnd type="none" w="med" len="med"/>
            <a:tailEnd type="triangle"/>
          </a:ln>
          <a:effectLst/>
        </p:spPr>
      </p:cxnSp>
      <p:sp>
        <p:nvSpPr>
          <p:cNvPr id="19" name="textruta 18"/>
          <p:cNvSpPr txBox="1"/>
          <p:nvPr/>
        </p:nvSpPr>
        <p:spPr>
          <a:xfrm>
            <a:off x="6503578" y="1031208"/>
            <a:ext cx="3226132" cy="707886"/>
          </a:xfrm>
          <a:prstGeom prst="rect">
            <a:avLst/>
          </a:prstGeom>
          <a:noFill/>
          <a:ln w="19050">
            <a:solidFill>
              <a:srgbClr val="FFDD00"/>
            </a:solidFill>
          </a:ln>
        </p:spPr>
        <p:txBody>
          <a:bodyPr wrap="square" rtlCol="0">
            <a:spAutoFit/>
          </a:bodyPr>
          <a:lstStyle/>
          <a:p>
            <a:r>
              <a:rPr lang="sv-SE" sz="1000" b="1" dirty="0" err="1">
                <a:solidFill>
                  <a:srgbClr val="294A82"/>
                </a:solidFill>
                <a:latin typeface="Calibri Light" panose="020F0302020204030204" pitchFamily="34" charset="0"/>
              </a:rPr>
              <a:t>Austria</a:t>
            </a:r>
            <a:r>
              <a:rPr lang="sv-SE" sz="1000" b="1" dirty="0">
                <a:solidFill>
                  <a:srgbClr val="294A82"/>
                </a:solidFill>
                <a:latin typeface="Calibri Light" panose="020F0302020204030204" pitchFamily="34" charset="0"/>
              </a:rPr>
              <a:t>, </a:t>
            </a:r>
            <a:r>
              <a:rPr lang="sv-SE" sz="1000" b="1" dirty="0" err="1">
                <a:solidFill>
                  <a:srgbClr val="294A82"/>
                </a:solidFill>
                <a:latin typeface="Calibri Light" panose="020F0302020204030204" pitchFamily="34" charset="0"/>
              </a:rPr>
              <a:t>Belgium</a:t>
            </a:r>
            <a:r>
              <a:rPr lang="sv-SE" sz="1000" b="1" dirty="0">
                <a:solidFill>
                  <a:srgbClr val="294A82"/>
                </a:solidFill>
                <a:latin typeface="Calibri Light" panose="020F0302020204030204" pitchFamily="34" charset="0"/>
              </a:rPr>
              <a:t>, Bulgaria, </a:t>
            </a:r>
            <a:r>
              <a:rPr lang="sv-SE" sz="1000" b="1" dirty="0" err="1">
                <a:solidFill>
                  <a:srgbClr val="294A82"/>
                </a:solidFill>
                <a:latin typeface="Calibri Light" panose="020F0302020204030204" pitchFamily="34" charset="0"/>
              </a:rPr>
              <a:t>Czech</a:t>
            </a:r>
            <a:r>
              <a:rPr lang="sv-SE" sz="1000" b="1" dirty="0">
                <a:solidFill>
                  <a:srgbClr val="294A82"/>
                </a:solidFill>
                <a:latin typeface="Calibri Light" panose="020F0302020204030204" pitchFamily="34" charset="0"/>
              </a:rPr>
              <a:t> </a:t>
            </a:r>
            <a:r>
              <a:rPr lang="sv-SE" sz="1000" b="1" dirty="0" err="1">
                <a:solidFill>
                  <a:srgbClr val="294A82"/>
                </a:solidFill>
                <a:latin typeface="Calibri Light" panose="020F0302020204030204" pitchFamily="34" charset="0"/>
              </a:rPr>
              <a:t>Republic</a:t>
            </a:r>
            <a:r>
              <a:rPr lang="sv-SE" sz="1000" b="1" dirty="0">
                <a:solidFill>
                  <a:srgbClr val="294A82"/>
                </a:solidFill>
                <a:latin typeface="Calibri Light" panose="020F0302020204030204" pitchFamily="34" charset="0"/>
              </a:rPr>
              <a:t>, </a:t>
            </a:r>
            <a:r>
              <a:rPr lang="sv-SE" sz="1000" b="1" dirty="0" err="1">
                <a:solidFill>
                  <a:srgbClr val="294A82"/>
                </a:solidFill>
                <a:latin typeface="Calibri Light" panose="020F0302020204030204" pitchFamily="34" charset="0"/>
              </a:rPr>
              <a:t>France</a:t>
            </a:r>
            <a:r>
              <a:rPr lang="sv-SE" sz="1000" b="1" dirty="0">
                <a:solidFill>
                  <a:srgbClr val="294A82"/>
                </a:solidFill>
                <a:latin typeface="Calibri Light" panose="020F0302020204030204" pitchFamily="34" charset="0"/>
              </a:rPr>
              <a:t>, </a:t>
            </a:r>
            <a:r>
              <a:rPr lang="sv-SE" sz="1000" b="1" dirty="0" err="1">
                <a:solidFill>
                  <a:srgbClr val="294A82"/>
                </a:solidFill>
                <a:latin typeface="Calibri Light" panose="020F0302020204030204" pitchFamily="34" charset="0"/>
              </a:rPr>
              <a:t>Germany</a:t>
            </a:r>
            <a:r>
              <a:rPr lang="sv-SE" sz="1000" b="1" dirty="0">
                <a:solidFill>
                  <a:srgbClr val="294A82"/>
                </a:solidFill>
                <a:latin typeface="Calibri Light" panose="020F0302020204030204" pitchFamily="34" charset="0"/>
              </a:rPr>
              <a:t>, </a:t>
            </a:r>
            <a:r>
              <a:rPr lang="sv-SE" sz="1000" b="1" dirty="0" err="1">
                <a:solidFill>
                  <a:srgbClr val="294A82"/>
                </a:solidFill>
                <a:latin typeface="Calibri Light" panose="020F0302020204030204" pitchFamily="34" charset="0"/>
              </a:rPr>
              <a:t>Hungary</a:t>
            </a:r>
            <a:r>
              <a:rPr lang="sv-SE" sz="1000" b="1" dirty="0">
                <a:solidFill>
                  <a:srgbClr val="294A82"/>
                </a:solidFill>
                <a:latin typeface="Calibri Light" panose="020F0302020204030204" pitchFamily="34" charset="0"/>
              </a:rPr>
              <a:t>, </a:t>
            </a:r>
            <a:r>
              <a:rPr lang="sv-SE" sz="1000" b="1" dirty="0" err="1">
                <a:solidFill>
                  <a:srgbClr val="294A82"/>
                </a:solidFill>
                <a:latin typeface="Calibri Light" panose="020F0302020204030204" pitchFamily="34" charset="0"/>
              </a:rPr>
              <a:t>Ireland</a:t>
            </a:r>
            <a:r>
              <a:rPr lang="sv-SE" sz="1000" b="1" dirty="0">
                <a:solidFill>
                  <a:srgbClr val="294A82"/>
                </a:solidFill>
                <a:latin typeface="Calibri Light" panose="020F0302020204030204" pitchFamily="34" charset="0"/>
              </a:rPr>
              <a:t> &amp; N. </a:t>
            </a:r>
            <a:r>
              <a:rPr lang="sv-SE" sz="1000" b="1" dirty="0" err="1">
                <a:solidFill>
                  <a:srgbClr val="294A82"/>
                </a:solidFill>
                <a:latin typeface="Calibri Light" panose="020F0302020204030204" pitchFamily="34" charset="0"/>
              </a:rPr>
              <a:t>Ireland</a:t>
            </a:r>
            <a:r>
              <a:rPr lang="sv-SE" sz="1000" b="1" dirty="0">
                <a:solidFill>
                  <a:srgbClr val="294A82"/>
                </a:solidFill>
                <a:latin typeface="Calibri Light" panose="020F0302020204030204" pitchFamily="34" charset="0"/>
              </a:rPr>
              <a:t>, </a:t>
            </a:r>
            <a:r>
              <a:rPr lang="sv-SE" sz="1000" b="1" dirty="0" err="1">
                <a:solidFill>
                  <a:srgbClr val="294A82"/>
                </a:solidFill>
                <a:latin typeface="Calibri Light" panose="020F0302020204030204" pitchFamily="34" charset="0"/>
              </a:rPr>
              <a:t>Latvia</a:t>
            </a:r>
            <a:r>
              <a:rPr lang="sv-SE" sz="1000" b="1" dirty="0">
                <a:solidFill>
                  <a:srgbClr val="294A82"/>
                </a:solidFill>
                <a:latin typeface="Calibri Light" panose="020F0302020204030204" pitchFamily="34" charset="0"/>
              </a:rPr>
              <a:t>, Lichtenstein, </a:t>
            </a:r>
            <a:r>
              <a:rPr lang="sv-SE" sz="1000" b="1" dirty="0" err="1">
                <a:solidFill>
                  <a:srgbClr val="294A82"/>
                </a:solidFill>
                <a:latin typeface="Calibri Light" panose="020F0302020204030204" pitchFamily="34" charset="0"/>
              </a:rPr>
              <a:t>Lithuania</a:t>
            </a:r>
            <a:r>
              <a:rPr lang="sv-SE" sz="1000" b="1" dirty="0">
                <a:solidFill>
                  <a:srgbClr val="294A82"/>
                </a:solidFill>
                <a:latin typeface="Calibri Light" panose="020F0302020204030204" pitchFamily="34" charset="0"/>
              </a:rPr>
              <a:t>, Luxemburg, </a:t>
            </a:r>
            <a:r>
              <a:rPr lang="sv-SE" sz="1000" b="1" dirty="0" err="1">
                <a:solidFill>
                  <a:srgbClr val="294A82"/>
                </a:solidFill>
                <a:latin typeface="Calibri Light" panose="020F0302020204030204" pitchFamily="34" charset="0"/>
              </a:rPr>
              <a:t>Netherlands</a:t>
            </a:r>
            <a:r>
              <a:rPr lang="sv-SE" sz="1000" b="1" dirty="0">
                <a:solidFill>
                  <a:srgbClr val="294A82"/>
                </a:solidFill>
                <a:latin typeface="Calibri Light" panose="020F0302020204030204" pitchFamily="34" charset="0"/>
              </a:rPr>
              <a:t>, </a:t>
            </a:r>
            <a:r>
              <a:rPr lang="sv-SE" sz="1000" b="1" dirty="0" err="1">
                <a:solidFill>
                  <a:srgbClr val="294A82"/>
                </a:solidFill>
                <a:latin typeface="Calibri Light" panose="020F0302020204030204" pitchFamily="34" charset="0"/>
              </a:rPr>
              <a:t>Poland</a:t>
            </a:r>
            <a:r>
              <a:rPr lang="sv-SE" sz="1000" b="1" dirty="0">
                <a:solidFill>
                  <a:srgbClr val="294A82"/>
                </a:solidFill>
                <a:latin typeface="Calibri Light" panose="020F0302020204030204" pitchFamily="34" charset="0"/>
              </a:rPr>
              <a:t>, </a:t>
            </a:r>
            <a:r>
              <a:rPr lang="sv-SE" sz="1000" b="1" dirty="0" err="1">
                <a:solidFill>
                  <a:srgbClr val="294A82"/>
                </a:solidFill>
                <a:latin typeface="Calibri Light" panose="020F0302020204030204" pitchFamily="34" charset="0"/>
              </a:rPr>
              <a:t>Romania</a:t>
            </a:r>
            <a:r>
              <a:rPr lang="sv-SE" sz="1000" b="1" dirty="0">
                <a:solidFill>
                  <a:srgbClr val="294A82"/>
                </a:solidFill>
                <a:latin typeface="Calibri Light" panose="020F0302020204030204" pitchFamily="34" charset="0"/>
              </a:rPr>
              <a:t>, </a:t>
            </a:r>
            <a:r>
              <a:rPr lang="sv-SE" sz="1000" b="1" dirty="0" err="1">
                <a:solidFill>
                  <a:srgbClr val="294A82"/>
                </a:solidFill>
                <a:latin typeface="Calibri Light" panose="020F0302020204030204" pitchFamily="34" charset="0"/>
              </a:rPr>
              <a:t>Slovakia</a:t>
            </a:r>
            <a:r>
              <a:rPr lang="sv-SE" sz="1000" b="1" dirty="0">
                <a:solidFill>
                  <a:srgbClr val="294A82"/>
                </a:solidFill>
                <a:latin typeface="Calibri Light" panose="020F0302020204030204" pitchFamily="34" charset="0"/>
              </a:rPr>
              <a:t>, </a:t>
            </a:r>
            <a:r>
              <a:rPr lang="sv-SE" sz="1000" b="1" dirty="0" err="1">
                <a:solidFill>
                  <a:srgbClr val="294A82"/>
                </a:solidFill>
                <a:latin typeface="Calibri Light" panose="020F0302020204030204" pitchFamily="34" charset="0"/>
              </a:rPr>
              <a:t>Slovenia</a:t>
            </a:r>
            <a:r>
              <a:rPr lang="sv-SE" sz="1000" b="1" dirty="0">
                <a:solidFill>
                  <a:srgbClr val="294A82"/>
                </a:solidFill>
                <a:latin typeface="Calibri Light" panose="020F0302020204030204" pitchFamily="34" charset="0"/>
              </a:rPr>
              <a:t>, </a:t>
            </a:r>
            <a:r>
              <a:rPr lang="sv-SE" sz="1000" b="1" dirty="0" err="1">
                <a:solidFill>
                  <a:srgbClr val="294A82"/>
                </a:solidFill>
                <a:latin typeface="Calibri Light" panose="020F0302020204030204" pitchFamily="34" charset="0"/>
              </a:rPr>
              <a:t>Spain</a:t>
            </a:r>
            <a:r>
              <a:rPr lang="sv-SE" sz="1000" b="1" dirty="0">
                <a:solidFill>
                  <a:srgbClr val="294A82"/>
                </a:solidFill>
                <a:latin typeface="Calibri Light" panose="020F0302020204030204" pitchFamily="34" charset="0"/>
              </a:rPr>
              <a:t>, </a:t>
            </a:r>
            <a:r>
              <a:rPr lang="sv-SE" sz="1000" b="1" dirty="0" err="1">
                <a:solidFill>
                  <a:srgbClr val="294A82"/>
                </a:solidFill>
                <a:latin typeface="Calibri Light" panose="020F0302020204030204" pitchFamily="34" charset="0"/>
              </a:rPr>
              <a:t>Switzerland</a:t>
            </a:r>
            <a:r>
              <a:rPr lang="sv-SE" sz="1000" b="1" dirty="0">
                <a:solidFill>
                  <a:srgbClr val="294A82"/>
                </a:solidFill>
                <a:latin typeface="Calibri Light" panose="020F0302020204030204" pitchFamily="34" charset="0"/>
              </a:rPr>
              <a:t>, United </a:t>
            </a:r>
            <a:r>
              <a:rPr lang="sv-SE" sz="1000" b="1" dirty="0" err="1">
                <a:solidFill>
                  <a:srgbClr val="294A82"/>
                </a:solidFill>
                <a:latin typeface="Calibri Light" panose="020F0302020204030204" pitchFamily="34" charset="0"/>
              </a:rPr>
              <a:t>Kingdom</a:t>
            </a:r>
            <a:endParaRPr lang="sv-SE" sz="1000" b="1" dirty="0">
              <a:solidFill>
                <a:srgbClr val="294A82"/>
              </a:solidFill>
              <a:latin typeface="Calibri Light" panose="020F0302020204030204" pitchFamily="34" charset="0"/>
            </a:endParaRPr>
          </a:p>
        </p:txBody>
      </p:sp>
      <p:sp>
        <p:nvSpPr>
          <p:cNvPr id="20" name="textruta 19"/>
          <p:cNvSpPr txBox="1"/>
          <p:nvPr/>
        </p:nvSpPr>
        <p:spPr>
          <a:xfrm>
            <a:off x="8679590" y="3039324"/>
            <a:ext cx="1825136" cy="246221"/>
          </a:xfrm>
          <a:prstGeom prst="rect">
            <a:avLst/>
          </a:prstGeom>
          <a:noFill/>
          <a:ln w="19050">
            <a:solidFill>
              <a:srgbClr val="FFDD00"/>
            </a:solidFill>
          </a:ln>
        </p:spPr>
        <p:txBody>
          <a:bodyPr wrap="square" rtlCol="0">
            <a:spAutoFit/>
          </a:bodyPr>
          <a:lstStyle/>
          <a:p>
            <a:r>
              <a:rPr lang="sv-SE" sz="1000" b="1" dirty="0" err="1">
                <a:solidFill>
                  <a:srgbClr val="294A82"/>
                </a:solidFill>
                <a:latin typeface="Calibri Light" panose="020F0302020204030204" pitchFamily="34" charset="0"/>
              </a:rPr>
              <a:t>Russia</a:t>
            </a:r>
            <a:r>
              <a:rPr lang="sv-SE" sz="1000" b="1" dirty="0">
                <a:solidFill>
                  <a:srgbClr val="294A82"/>
                </a:solidFill>
                <a:latin typeface="Calibri Light" panose="020F0302020204030204" pitchFamily="34" charset="0"/>
              </a:rPr>
              <a:t>, Belarus, </a:t>
            </a:r>
            <a:r>
              <a:rPr lang="sv-SE" sz="1000" b="1" dirty="0" err="1">
                <a:solidFill>
                  <a:srgbClr val="294A82"/>
                </a:solidFill>
                <a:latin typeface="Calibri Light" panose="020F0302020204030204" pitchFamily="34" charset="0"/>
              </a:rPr>
              <a:t>Ukraine</a:t>
            </a:r>
            <a:endParaRPr lang="sv-SE" sz="1000" b="1" dirty="0">
              <a:solidFill>
                <a:srgbClr val="294A82"/>
              </a:solidFill>
              <a:latin typeface="Calibri Light" panose="020F0302020204030204" pitchFamily="34" charset="0"/>
            </a:endParaRPr>
          </a:p>
        </p:txBody>
      </p:sp>
      <p:sp>
        <p:nvSpPr>
          <p:cNvPr id="21" name="textruta 20"/>
          <p:cNvSpPr txBox="1"/>
          <p:nvPr/>
        </p:nvSpPr>
        <p:spPr>
          <a:xfrm>
            <a:off x="8679591" y="3559703"/>
            <a:ext cx="1344223" cy="613084"/>
          </a:xfrm>
          <a:prstGeom prst="rect">
            <a:avLst/>
          </a:prstGeom>
          <a:noFill/>
          <a:ln w="19050">
            <a:solidFill>
              <a:srgbClr val="FFDD00"/>
            </a:solidFill>
          </a:ln>
        </p:spPr>
        <p:txBody>
          <a:bodyPr wrap="square" rtlCol="0">
            <a:spAutoFit/>
          </a:bodyPr>
          <a:lstStyle/>
          <a:p>
            <a:r>
              <a:rPr lang="sv-SE" sz="1000" b="1" dirty="0">
                <a:solidFill>
                  <a:srgbClr val="294A82"/>
                </a:solidFill>
                <a:latin typeface="Calibri Light" panose="020F0302020204030204" pitchFamily="34" charset="0"/>
              </a:rPr>
              <a:t>Indonesia, Malaysia, Singapore, Taiwan, Thailand, Vietnam, </a:t>
            </a:r>
          </a:p>
        </p:txBody>
      </p:sp>
      <p:sp>
        <p:nvSpPr>
          <p:cNvPr id="22" name="textruta 21"/>
          <p:cNvSpPr txBox="1"/>
          <p:nvPr/>
        </p:nvSpPr>
        <p:spPr>
          <a:xfrm>
            <a:off x="6346821" y="5173171"/>
            <a:ext cx="1472802" cy="783384"/>
          </a:xfrm>
          <a:prstGeom prst="rect">
            <a:avLst/>
          </a:prstGeom>
          <a:noFill/>
          <a:ln w="19050">
            <a:solidFill>
              <a:srgbClr val="FFDD00"/>
            </a:solidFill>
          </a:ln>
        </p:spPr>
        <p:txBody>
          <a:bodyPr wrap="square" rtlCol="0">
            <a:spAutoFit/>
          </a:bodyPr>
          <a:lstStyle/>
          <a:p>
            <a:r>
              <a:rPr lang="sv-SE" sz="1000" b="1" dirty="0">
                <a:solidFill>
                  <a:srgbClr val="294A82"/>
                </a:solidFill>
                <a:latin typeface="Calibri Light" panose="020F0302020204030204" pitchFamily="34" charset="0"/>
              </a:rPr>
              <a:t>Bahrain, </a:t>
            </a:r>
            <a:r>
              <a:rPr lang="sv-SE" sz="1000" b="1" dirty="0" err="1">
                <a:solidFill>
                  <a:srgbClr val="294A82"/>
                </a:solidFill>
                <a:latin typeface="Calibri Light" panose="020F0302020204030204" pitchFamily="34" charset="0"/>
              </a:rPr>
              <a:t>Egypt</a:t>
            </a:r>
            <a:r>
              <a:rPr lang="sv-SE" sz="1000" b="1" dirty="0">
                <a:solidFill>
                  <a:srgbClr val="294A82"/>
                </a:solidFill>
                <a:latin typeface="Calibri Light" panose="020F0302020204030204" pitchFamily="34" charset="0"/>
              </a:rPr>
              <a:t>, Jordan, Kuwait, Oman, Qatar, Saudi Arabia, United Arab Emirates</a:t>
            </a:r>
          </a:p>
        </p:txBody>
      </p:sp>
      <p:sp>
        <p:nvSpPr>
          <p:cNvPr id="23" name="textruta 22"/>
          <p:cNvSpPr txBox="1"/>
          <p:nvPr/>
        </p:nvSpPr>
        <p:spPr>
          <a:xfrm>
            <a:off x="5571805" y="5684074"/>
            <a:ext cx="581108" cy="272481"/>
          </a:xfrm>
          <a:prstGeom prst="rect">
            <a:avLst/>
          </a:prstGeom>
          <a:noFill/>
          <a:ln w="19050">
            <a:solidFill>
              <a:srgbClr val="FFDD00"/>
            </a:solidFill>
          </a:ln>
        </p:spPr>
        <p:txBody>
          <a:bodyPr wrap="square" rtlCol="0">
            <a:spAutoFit/>
          </a:bodyPr>
          <a:lstStyle/>
          <a:p>
            <a:r>
              <a:rPr lang="sv-SE" sz="1000" b="1" dirty="0">
                <a:solidFill>
                  <a:srgbClr val="294A82"/>
                </a:solidFill>
                <a:latin typeface="Calibri Light" panose="020F0302020204030204" pitchFamily="34" charset="0"/>
              </a:rPr>
              <a:t>Israel</a:t>
            </a:r>
          </a:p>
        </p:txBody>
      </p:sp>
      <p:sp>
        <p:nvSpPr>
          <p:cNvPr id="24" name="textruta 23"/>
          <p:cNvSpPr txBox="1"/>
          <p:nvPr/>
        </p:nvSpPr>
        <p:spPr>
          <a:xfrm>
            <a:off x="4648384" y="4878771"/>
            <a:ext cx="581108" cy="272481"/>
          </a:xfrm>
          <a:prstGeom prst="rect">
            <a:avLst/>
          </a:prstGeom>
          <a:noFill/>
          <a:ln w="19050">
            <a:solidFill>
              <a:srgbClr val="FFDD00"/>
            </a:solidFill>
          </a:ln>
        </p:spPr>
        <p:txBody>
          <a:bodyPr wrap="square" rtlCol="0">
            <a:spAutoFit/>
          </a:bodyPr>
          <a:lstStyle/>
          <a:p>
            <a:r>
              <a:rPr lang="sv-SE" sz="1000" b="1" dirty="0" err="1">
                <a:solidFill>
                  <a:srgbClr val="294A82"/>
                </a:solidFill>
                <a:latin typeface="Calibri Light" panose="020F0302020204030204" pitchFamily="34" charset="0"/>
              </a:rPr>
              <a:t>Turkey</a:t>
            </a:r>
            <a:endParaRPr lang="sv-SE" sz="1000" b="1" dirty="0">
              <a:solidFill>
                <a:srgbClr val="294A82"/>
              </a:solidFill>
              <a:latin typeface="Calibri Light" panose="020F0302020204030204" pitchFamily="34" charset="0"/>
            </a:endParaRPr>
          </a:p>
        </p:txBody>
      </p:sp>
      <p:sp>
        <p:nvSpPr>
          <p:cNvPr id="25" name="textruta 24"/>
          <p:cNvSpPr txBox="1"/>
          <p:nvPr/>
        </p:nvSpPr>
        <p:spPr>
          <a:xfrm>
            <a:off x="1467549" y="4873112"/>
            <a:ext cx="1352983" cy="272481"/>
          </a:xfrm>
          <a:prstGeom prst="rect">
            <a:avLst/>
          </a:prstGeom>
          <a:noFill/>
          <a:ln w="19050">
            <a:solidFill>
              <a:srgbClr val="FFDD00"/>
            </a:solidFill>
          </a:ln>
        </p:spPr>
        <p:txBody>
          <a:bodyPr wrap="square" rtlCol="0">
            <a:spAutoFit/>
          </a:bodyPr>
          <a:lstStyle/>
          <a:p>
            <a:r>
              <a:rPr lang="sv-SE" sz="1000" b="1" dirty="0">
                <a:solidFill>
                  <a:srgbClr val="294A82"/>
                </a:solidFill>
                <a:latin typeface="Calibri Light" panose="020F0302020204030204" pitchFamily="34" charset="0"/>
              </a:rPr>
              <a:t>Brazil, </a:t>
            </a:r>
            <a:r>
              <a:rPr lang="sv-SE" sz="1000" b="1" dirty="0" err="1">
                <a:solidFill>
                  <a:srgbClr val="294A82"/>
                </a:solidFill>
                <a:latin typeface="Calibri Light" panose="020F0302020204030204" pitchFamily="34" charset="0"/>
              </a:rPr>
              <a:t>Mexico</a:t>
            </a:r>
            <a:r>
              <a:rPr lang="sv-SE" sz="1000" b="1" dirty="0">
                <a:solidFill>
                  <a:srgbClr val="294A82"/>
                </a:solidFill>
                <a:latin typeface="Calibri Light" panose="020F0302020204030204" pitchFamily="34" charset="0"/>
              </a:rPr>
              <a:t>, Peru</a:t>
            </a:r>
          </a:p>
        </p:txBody>
      </p:sp>
      <p:sp>
        <p:nvSpPr>
          <p:cNvPr id="26" name="textruta 25"/>
          <p:cNvSpPr txBox="1"/>
          <p:nvPr/>
        </p:nvSpPr>
        <p:spPr>
          <a:xfrm>
            <a:off x="4262446" y="1286660"/>
            <a:ext cx="1713672" cy="246221"/>
          </a:xfrm>
          <a:prstGeom prst="rect">
            <a:avLst/>
          </a:prstGeom>
          <a:noFill/>
          <a:ln w="19050">
            <a:solidFill>
              <a:srgbClr val="FFDD00"/>
            </a:solidFill>
          </a:ln>
        </p:spPr>
        <p:txBody>
          <a:bodyPr wrap="square" rtlCol="0">
            <a:spAutoFit/>
          </a:bodyPr>
          <a:lstStyle/>
          <a:p>
            <a:r>
              <a:rPr lang="sv-SE" sz="1000" b="1" dirty="0" err="1">
                <a:solidFill>
                  <a:srgbClr val="294A82"/>
                </a:solidFill>
                <a:latin typeface="Calibri Light" panose="020F0302020204030204" pitchFamily="34" charset="0"/>
              </a:rPr>
              <a:t>Denmark</a:t>
            </a:r>
            <a:r>
              <a:rPr lang="sv-SE" sz="1000" b="1" dirty="0">
                <a:solidFill>
                  <a:srgbClr val="294A82"/>
                </a:solidFill>
                <a:latin typeface="Calibri Light" panose="020F0302020204030204" pitchFamily="34" charset="0"/>
              </a:rPr>
              <a:t>, Finland, </a:t>
            </a:r>
            <a:r>
              <a:rPr lang="sv-SE" sz="1000" b="1" dirty="0" err="1">
                <a:solidFill>
                  <a:srgbClr val="294A82"/>
                </a:solidFill>
                <a:latin typeface="Calibri Light" panose="020F0302020204030204" pitchFamily="34" charset="0"/>
              </a:rPr>
              <a:t>Norway</a:t>
            </a:r>
            <a:endParaRPr lang="sv-SE" sz="1000" b="1" dirty="0">
              <a:solidFill>
                <a:srgbClr val="294A82"/>
              </a:solidFill>
              <a:latin typeface="Calibri Light" panose="020F0302020204030204" pitchFamily="34" charset="0"/>
            </a:endParaRPr>
          </a:p>
        </p:txBody>
      </p:sp>
      <p:sp>
        <p:nvSpPr>
          <p:cNvPr id="27" name="textruta 26"/>
          <p:cNvSpPr txBox="1"/>
          <p:nvPr/>
        </p:nvSpPr>
        <p:spPr>
          <a:xfrm>
            <a:off x="1585892" y="3730004"/>
            <a:ext cx="558148" cy="272481"/>
          </a:xfrm>
          <a:prstGeom prst="rect">
            <a:avLst/>
          </a:prstGeom>
          <a:noFill/>
          <a:ln w="19050">
            <a:solidFill>
              <a:srgbClr val="FFDD00"/>
            </a:solidFill>
          </a:ln>
        </p:spPr>
        <p:txBody>
          <a:bodyPr wrap="square" rtlCol="0">
            <a:spAutoFit/>
          </a:bodyPr>
          <a:lstStyle/>
          <a:p>
            <a:pPr algn="ctr"/>
            <a:r>
              <a:rPr lang="sv-SE" sz="1000" b="1" dirty="0">
                <a:solidFill>
                  <a:srgbClr val="294A82"/>
                </a:solidFill>
                <a:latin typeface="Calibri Light" panose="020F0302020204030204" pitchFamily="34" charset="0"/>
              </a:rPr>
              <a:t>USA</a:t>
            </a:r>
          </a:p>
        </p:txBody>
      </p:sp>
    </p:spTree>
    <p:extLst>
      <p:ext uri="{BB962C8B-B14F-4D97-AF65-F5344CB8AC3E}">
        <p14:creationId xmlns:p14="http://schemas.microsoft.com/office/powerpoint/2010/main" val="147057367"/>
      </p:ext>
    </p:extLst>
  </p:cSld>
  <p:clrMapOvr>
    <a:masterClrMapping/>
  </p:clrMapOvr>
  <mc:AlternateContent xmlns:mc="http://schemas.openxmlformats.org/markup-compatibility/2006" xmlns:p14="http://schemas.microsoft.com/office/powerpoint/2010/main">
    <mc:Choice Requires="p14">
      <p:transition spd="slow" p14:dur="2000" advTm="13112"/>
    </mc:Choice>
    <mc:Fallback xmlns="">
      <p:transition spd="slow" advTm="1311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1501" y="330200"/>
            <a:ext cx="7287491" cy="707886"/>
          </a:xfrm>
          <a:prstGeom prst="rect">
            <a:avLst/>
          </a:prstGeom>
          <a:noFill/>
        </p:spPr>
        <p:txBody>
          <a:bodyPr wrap="square" rtlCol="0">
            <a:spAutoFit/>
          </a:bodyPr>
          <a:lstStyle/>
          <a:p>
            <a:r>
              <a:rPr lang="uk-UA" sz="4000" dirty="0">
                <a:solidFill>
                  <a:schemeClr val="accent1">
                    <a:lumMod val="50000"/>
                  </a:schemeClr>
                </a:solidFill>
              </a:rPr>
              <a:t>Продукція / Системи </a:t>
            </a:r>
            <a:r>
              <a:rPr lang="en-GB" sz="4000" dirty="0">
                <a:solidFill>
                  <a:schemeClr val="accent1">
                    <a:lumMod val="50000"/>
                  </a:schemeClr>
                </a:solidFill>
              </a:rPr>
              <a:t>Persona </a:t>
            </a:r>
          </a:p>
        </p:txBody>
      </p:sp>
      <p:sp>
        <p:nvSpPr>
          <p:cNvPr id="4" name="TextBox 2"/>
          <p:cNvSpPr txBox="1"/>
          <p:nvPr/>
        </p:nvSpPr>
        <p:spPr>
          <a:xfrm>
            <a:off x="1081501" y="1418781"/>
            <a:ext cx="10620348" cy="1323439"/>
          </a:xfrm>
          <a:prstGeom prst="rect">
            <a:avLst/>
          </a:prstGeom>
          <a:noFill/>
        </p:spPr>
        <p:txBody>
          <a:bodyPr wrap="square" rtlCol="0" anchor="ctr">
            <a:spAutoFit/>
          </a:bodyPr>
          <a:lstStyle/>
          <a:p>
            <a:pPr marL="342900" indent="-342900">
              <a:spcBef>
                <a:spcPct val="50000"/>
              </a:spcBef>
              <a:buFont typeface="Arial" panose="020B0604020202020204" pitchFamily="34" charset="0"/>
              <a:buChar char="•"/>
            </a:pPr>
            <a:r>
              <a:rPr lang="uk-UA" sz="2000" dirty="0"/>
              <a:t>Повністю автоматичні горизонтальні преси</a:t>
            </a:r>
          </a:p>
          <a:p>
            <a:pPr marL="342900" indent="-342900">
              <a:spcBef>
                <a:spcPct val="50000"/>
              </a:spcBef>
              <a:buFont typeface="Arial" panose="020B0604020202020204" pitchFamily="34" charset="0"/>
              <a:buChar char="•"/>
            </a:pPr>
            <a:r>
              <a:rPr lang="uk-UA" sz="2000" dirty="0"/>
              <a:t>Системи поводження з відходами</a:t>
            </a:r>
          </a:p>
          <a:p>
            <a:pPr marL="342900" indent="-342900">
              <a:spcBef>
                <a:spcPct val="50000"/>
              </a:spcBef>
              <a:buFont typeface="Arial" panose="020B0604020202020204" pitchFamily="34" charset="0"/>
              <a:buChar char="•"/>
            </a:pPr>
            <a:r>
              <a:rPr lang="uk-UA" sz="2000" dirty="0"/>
              <a:t>Муніципальні лінії сортування відходів</a:t>
            </a:r>
          </a:p>
        </p:txBody>
      </p:sp>
      <p:pic>
        <p:nvPicPr>
          <p:cNvPr id="5" name="Bildobjekt 4"/>
          <p:cNvPicPr>
            <a:picLocks noChangeAspect="1"/>
          </p:cNvPicPr>
          <p:nvPr/>
        </p:nvPicPr>
        <p:blipFill rotWithShape="1">
          <a:blip r:embed="rId3" cstate="print">
            <a:extLst>
              <a:ext uri="{28A0092B-C50C-407E-A947-70E740481C1C}">
                <a14:useLocalDpi xmlns:a14="http://schemas.microsoft.com/office/drawing/2010/main"/>
              </a:ext>
            </a:extLst>
          </a:blip>
          <a:srcRect l="-598"/>
          <a:stretch/>
        </p:blipFill>
        <p:spPr>
          <a:xfrm>
            <a:off x="2809575" y="3122916"/>
            <a:ext cx="7620000" cy="3295461"/>
          </a:xfrm>
          <a:prstGeom prst="rect">
            <a:avLst/>
          </a:prstGeom>
        </p:spPr>
      </p:pic>
    </p:spTree>
    <p:extLst>
      <p:ext uri="{BB962C8B-B14F-4D97-AF65-F5344CB8AC3E}">
        <p14:creationId xmlns:p14="http://schemas.microsoft.com/office/powerpoint/2010/main" val="1600455806"/>
      </p:ext>
    </p:extLst>
  </p:cSld>
  <p:clrMapOvr>
    <a:masterClrMapping/>
  </p:clrMapOvr>
  <mc:AlternateContent xmlns:mc="http://schemas.openxmlformats.org/markup-compatibility/2006" xmlns:p14="http://schemas.microsoft.com/office/powerpoint/2010/main">
    <mc:Choice Requires="p14">
      <p:transition spd="slow" p14:dur="2000" advTm="9260"/>
    </mc:Choice>
    <mc:Fallback xmlns="">
      <p:transition spd="slow" advTm="926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1501" y="330200"/>
            <a:ext cx="7287491" cy="707886"/>
          </a:xfrm>
          <a:prstGeom prst="rect">
            <a:avLst/>
          </a:prstGeom>
          <a:noFill/>
        </p:spPr>
        <p:txBody>
          <a:bodyPr wrap="square" rtlCol="0">
            <a:spAutoFit/>
          </a:bodyPr>
          <a:lstStyle/>
          <a:p>
            <a:r>
              <a:rPr lang="uk-UA" sz="4000" dirty="0">
                <a:solidFill>
                  <a:schemeClr val="accent1">
                    <a:lumMod val="50000"/>
                  </a:schemeClr>
                </a:solidFill>
              </a:rPr>
              <a:t>Технологія пре-пресингу</a:t>
            </a:r>
            <a:endParaRPr lang="en-GB" sz="4000" dirty="0">
              <a:solidFill>
                <a:schemeClr val="accent1">
                  <a:lumMod val="50000"/>
                </a:schemeClr>
              </a:solidFill>
            </a:endParaRPr>
          </a:p>
        </p:txBody>
      </p:sp>
      <p:pic>
        <p:nvPicPr>
          <p:cNvPr id="3" name="Förpress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22298"/>
          <a:stretch/>
        </p:blipFill>
        <p:spPr>
          <a:xfrm>
            <a:off x="2232454" y="1563130"/>
            <a:ext cx="7240988" cy="4219832"/>
          </a:xfrm>
          <a:prstGeom prst="rect">
            <a:avLst/>
          </a:prstGeom>
        </p:spPr>
      </p:pic>
    </p:spTree>
    <p:extLst>
      <p:ext uri="{BB962C8B-B14F-4D97-AF65-F5344CB8AC3E}">
        <p14:creationId xmlns:p14="http://schemas.microsoft.com/office/powerpoint/2010/main" val="315915739"/>
      </p:ext>
    </p:extLst>
  </p:cSld>
  <p:clrMapOvr>
    <a:masterClrMapping/>
  </p:clrMapOvr>
  <mc:AlternateContent xmlns:mc="http://schemas.openxmlformats.org/markup-compatibility/2006" xmlns:p14="http://schemas.microsoft.com/office/powerpoint/2010/main">
    <mc:Choice Requires="p14">
      <p:transition spd="slow" p14:dur="2000" advTm="19652"/>
    </mc:Choice>
    <mc:Fallback xmlns="">
      <p:transition spd="slow" advTm="19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76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503" objId="3"/>
        <p14:stopEvt time="18249"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1501" y="330200"/>
            <a:ext cx="7287491" cy="707886"/>
          </a:xfrm>
          <a:prstGeom prst="rect">
            <a:avLst/>
          </a:prstGeom>
          <a:noFill/>
        </p:spPr>
        <p:txBody>
          <a:bodyPr wrap="square" rtlCol="0">
            <a:spAutoFit/>
          </a:bodyPr>
          <a:lstStyle/>
          <a:p>
            <a:r>
              <a:rPr lang="en-GB" sz="4000" dirty="0" err="1">
                <a:solidFill>
                  <a:schemeClr val="accent1">
                    <a:lumMod val="50000"/>
                  </a:schemeClr>
                </a:solidFill>
              </a:rPr>
              <a:t>Presona</a:t>
            </a:r>
            <a:r>
              <a:rPr lang="en-GB" sz="4000" dirty="0">
                <a:solidFill>
                  <a:schemeClr val="accent1">
                    <a:lumMod val="50000"/>
                  </a:schemeClr>
                </a:solidFill>
              </a:rPr>
              <a:t> – </a:t>
            </a:r>
            <a:r>
              <a:rPr lang="uk-UA" sz="4000" dirty="0">
                <a:solidFill>
                  <a:schemeClr val="accent1">
                    <a:lumMod val="50000"/>
                  </a:schemeClr>
                </a:solidFill>
              </a:rPr>
              <a:t>ефективні преси</a:t>
            </a:r>
            <a:endParaRPr lang="en-GB" sz="4000" dirty="0">
              <a:solidFill>
                <a:schemeClr val="accent1">
                  <a:lumMod val="50000"/>
                </a:schemeClr>
              </a:solidFill>
            </a:endParaRPr>
          </a:p>
        </p:txBody>
      </p:sp>
      <p:sp>
        <p:nvSpPr>
          <p:cNvPr id="4" name="TextBox 2"/>
          <p:cNvSpPr txBox="1"/>
          <p:nvPr/>
        </p:nvSpPr>
        <p:spPr>
          <a:xfrm>
            <a:off x="1081501" y="1688451"/>
            <a:ext cx="10620348" cy="3477875"/>
          </a:xfrm>
          <a:prstGeom prst="rect">
            <a:avLst/>
          </a:prstGeom>
          <a:noFill/>
        </p:spPr>
        <p:txBody>
          <a:bodyPr wrap="square" rtlCol="0" anchor="ctr">
            <a:spAutoFit/>
          </a:bodyPr>
          <a:lstStyle/>
          <a:p>
            <a:r>
              <a:rPr lang="uk-UA" sz="2000" b="1" dirty="0"/>
              <a:t>Технологія пре-пресингу, що розроблена та використовується </a:t>
            </a:r>
            <a:r>
              <a:rPr lang="uk-UA" sz="2000" b="1" dirty="0" err="1"/>
              <a:t>Presona</a:t>
            </a:r>
            <a:r>
              <a:rPr lang="uk-UA" sz="2000" b="1" dirty="0"/>
              <a:t> у всіх пресах  серії LP</a:t>
            </a:r>
            <a:br>
              <a:rPr lang="uk-UA" sz="2000" b="1" dirty="0"/>
            </a:br>
            <a:endParaRPr lang="uk-UA" sz="2000" b="1" dirty="0"/>
          </a:p>
          <a:p>
            <a:pPr marL="342900" indent="-342900">
              <a:spcBef>
                <a:spcPct val="50000"/>
              </a:spcBef>
              <a:buFont typeface="Arial" panose="020B0604020202020204" pitchFamily="34" charset="0"/>
              <a:buChar char="•"/>
            </a:pPr>
            <a:r>
              <a:rPr lang="uk-UA" sz="2000" dirty="0"/>
              <a:t>Уся потужність пресу використовуються для ущільнення матеріалу</a:t>
            </a:r>
          </a:p>
          <a:p>
            <a:pPr marL="342900" indent="-342900">
              <a:spcBef>
                <a:spcPct val="50000"/>
              </a:spcBef>
              <a:buFont typeface="Arial" panose="020B0604020202020204" pitchFamily="34" charset="0"/>
              <a:buChar char="•"/>
            </a:pPr>
            <a:r>
              <a:rPr lang="uk-UA" sz="2000" dirty="0"/>
              <a:t>До 50% менше енергоспоживання в порівнянні з традиційними пакувальними пресами</a:t>
            </a:r>
          </a:p>
          <a:p>
            <a:pPr marL="342900" indent="-342900">
              <a:spcBef>
                <a:spcPct val="50000"/>
              </a:spcBef>
              <a:buFont typeface="Arial" panose="020B0604020202020204" pitchFamily="34" charset="0"/>
              <a:buChar char="•"/>
            </a:pPr>
            <a:r>
              <a:rPr lang="uk-UA" sz="2000" dirty="0"/>
              <a:t>Не витрачається енергія для обрізування надлишкового матеріалу</a:t>
            </a:r>
          </a:p>
          <a:p>
            <a:pPr marL="342900" indent="-342900">
              <a:spcBef>
                <a:spcPct val="50000"/>
              </a:spcBef>
              <a:buFont typeface="Arial" panose="020B0604020202020204" pitchFamily="34" charset="0"/>
              <a:buChar char="•"/>
            </a:pPr>
            <a:r>
              <a:rPr lang="uk-UA" sz="2000" dirty="0"/>
              <a:t>Низькі витрати на технічне обслуговування</a:t>
            </a:r>
          </a:p>
          <a:p>
            <a:pPr marL="342900" indent="-342900">
              <a:spcBef>
                <a:spcPct val="50000"/>
              </a:spcBef>
              <a:buFont typeface="Arial" panose="020B0604020202020204" pitchFamily="34" charset="0"/>
              <a:buChar char="•"/>
            </a:pPr>
            <a:r>
              <a:rPr lang="uk-UA" sz="2000" dirty="0"/>
              <a:t>Преси великої щільності для всіх матеріалів</a:t>
            </a:r>
          </a:p>
          <a:p>
            <a:pPr marL="342900" indent="-342900">
              <a:spcBef>
                <a:spcPct val="50000"/>
              </a:spcBef>
              <a:buFont typeface="Arial" panose="020B0604020202020204" pitchFamily="34" charset="0"/>
              <a:buChar char="•"/>
            </a:pPr>
            <a:r>
              <a:rPr lang="uk-UA" sz="2000" dirty="0"/>
              <a:t>Висока ємність</a:t>
            </a:r>
          </a:p>
        </p:txBody>
      </p:sp>
    </p:spTree>
    <p:extLst>
      <p:ext uri="{BB962C8B-B14F-4D97-AF65-F5344CB8AC3E}">
        <p14:creationId xmlns:p14="http://schemas.microsoft.com/office/powerpoint/2010/main" val="4044788396"/>
      </p:ext>
    </p:extLst>
  </p:cSld>
  <p:clrMapOvr>
    <a:masterClrMapping/>
  </p:clrMapOvr>
  <mc:AlternateContent xmlns:mc="http://schemas.openxmlformats.org/markup-compatibility/2006" xmlns:p14="http://schemas.microsoft.com/office/powerpoint/2010/main">
    <mc:Choice Requires="p14">
      <p:transition spd="slow" p14:dur="2000" advTm="13069"/>
    </mc:Choice>
    <mc:Fallback xmlns="">
      <p:transition spd="slow" advTm="1306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1501" y="330200"/>
            <a:ext cx="7287491" cy="707886"/>
          </a:xfrm>
          <a:prstGeom prst="rect">
            <a:avLst/>
          </a:prstGeom>
          <a:noFill/>
        </p:spPr>
        <p:txBody>
          <a:bodyPr wrap="square" rtlCol="0">
            <a:spAutoFit/>
          </a:bodyPr>
          <a:lstStyle/>
          <a:p>
            <a:r>
              <a:rPr lang="uk-UA" sz="4000" dirty="0">
                <a:solidFill>
                  <a:schemeClr val="accent1">
                    <a:lumMod val="50000"/>
                  </a:schemeClr>
                </a:solidFill>
              </a:rPr>
              <a:t>Преси </a:t>
            </a:r>
            <a:r>
              <a:rPr lang="en-GB" sz="4000" dirty="0" err="1">
                <a:solidFill>
                  <a:schemeClr val="accent1">
                    <a:lumMod val="50000"/>
                  </a:schemeClr>
                </a:solidFill>
              </a:rPr>
              <a:t>Presona</a:t>
            </a:r>
            <a:r>
              <a:rPr lang="en-GB" sz="4000" dirty="0">
                <a:solidFill>
                  <a:schemeClr val="accent1">
                    <a:lumMod val="50000"/>
                  </a:schemeClr>
                </a:solidFill>
              </a:rPr>
              <a:t> -</a:t>
            </a:r>
            <a:r>
              <a:rPr lang="uk-UA" sz="4000" dirty="0">
                <a:solidFill>
                  <a:schemeClr val="accent1">
                    <a:lumMod val="50000"/>
                  </a:schemeClr>
                </a:solidFill>
              </a:rPr>
              <a:t> Використання</a:t>
            </a:r>
            <a:endParaRPr lang="en-GB" sz="4000" dirty="0">
              <a:solidFill>
                <a:schemeClr val="accent1">
                  <a:lumMod val="50000"/>
                </a:schemeClr>
              </a:solidFill>
            </a:endParaRPr>
          </a:p>
        </p:txBody>
      </p:sp>
      <p:sp>
        <p:nvSpPr>
          <p:cNvPr id="4" name="TextBox 2"/>
          <p:cNvSpPr txBox="1"/>
          <p:nvPr/>
        </p:nvSpPr>
        <p:spPr>
          <a:xfrm>
            <a:off x="1081501" y="1493359"/>
            <a:ext cx="4625546" cy="3293209"/>
          </a:xfrm>
          <a:prstGeom prst="rect">
            <a:avLst/>
          </a:prstGeom>
          <a:noFill/>
        </p:spPr>
        <p:txBody>
          <a:bodyPr wrap="square" rtlCol="0" anchor="ctr">
            <a:spAutoFit/>
          </a:bodyPr>
          <a:lstStyle/>
          <a:p>
            <a:pPr>
              <a:spcBef>
                <a:spcPct val="30000"/>
              </a:spcBef>
              <a:buSzPct val="115000"/>
            </a:pPr>
            <a:r>
              <a:rPr lang="uk-UA" sz="2800" b="1" dirty="0">
                <a:solidFill>
                  <a:srgbClr val="294A82"/>
                </a:solidFill>
                <a:latin typeface="Calibri" pitchFamily="34" charset="0"/>
              </a:rPr>
              <a:t>Користувачі</a:t>
            </a:r>
            <a:endParaRPr lang="sv-SE" sz="2800" b="1" dirty="0">
              <a:solidFill>
                <a:srgbClr val="294A82"/>
              </a:solidFill>
              <a:latin typeface="Calibri" pitchFamily="34" charset="0"/>
            </a:endParaRPr>
          </a:p>
          <a:p>
            <a:pPr marL="342900" indent="-342900">
              <a:buSzPct val="115000"/>
              <a:buFont typeface="Arial" panose="020B0604020202020204" pitchFamily="34" charset="0"/>
              <a:buChar char="•"/>
            </a:pPr>
            <a:r>
              <a:rPr lang="uk-UA" sz="2000" dirty="0"/>
              <a:t>переробка паперу</a:t>
            </a:r>
          </a:p>
          <a:p>
            <a:pPr marL="342900" indent="-342900">
              <a:buSzPct val="115000"/>
              <a:buFont typeface="Arial" panose="020B0604020202020204" pitchFamily="34" charset="0"/>
              <a:buChar char="•"/>
            </a:pPr>
            <a:r>
              <a:rPr lang="uk-UA" sz="2000" dirty="0"/>
              <a:t>друкарні та книгозбірні</a:t>
            </a:r>
          </a:p>
          <a:p>
            <a:pPr marL="342900" indent="-342900">
              <a:buSzPct val="115000"/>
              <a:buFont typeface="Arial" panose="020B0604020202020204" pitchFamily="34" charset="0"/>
              <a:buChar char="•"/>
            </a:pPr>
            <a:r>
              <a:rPr lang="uk-UA" sz="2000" dirty="0"/>
              <a:t>паперова і картонна промисловість</a:t>
            </a:r>
          </a:p>
          <a:p>
            <a:pPr marL="342900" indent="-342900">
              <a:buSzPct val="115000"/>
              <a:buFont typeface="Arial" panose="020B0604020202020204" pitchFamily="34" charset="0"/>
              <a:buChar char="•"/>
            </a:pPr>
            <a:r>
              <a:rPr lang="uk-UA" sz="2000" dirty="0"/>
              <a:t>пакувальна промисловість</a:t>
            </a:r>
          </a:p>
          <a:p>
            <a:pPr marL="342900" indent="-342900">
              <a:buSzPct val="115000"/>
              <a:buFont typeface="Arial" panose="020B0604020202020204" pitchFamily="34" charset="0"/>
              <a:buChar char="•"/>
            </a:pPr>
            <a:r>
              <a:rPr lang="uk-UA" sz="2000" dirty="0"/>
              <a:t>трансферні станції</a:t>
            </a:r>
          </a:p>
          <a:p>
            <a:pPr marL="342900" indent="-342900">
              <a:buSzPct val="115000"/>
              <a:buFont typeface="Arial" panose="020B0604020202020204" pitchFamily="34" charset="0"/>
              <a:buChar char="•"/>
            </a:pPr>
            <a:r>
              <a:rPr lang="uk-UA" sz="2000" dirty="0"/>
              <a:t>переробка побутового сміття</a:t>
            </a:r>
          </a:p>
          <a:p>
            <a:pPr marL="342900" indent="-342900">
              <a:buSzPct val="115000"/>
              <a:buFont typeface="Arial" panose="020B0604020202020204" pitchFamily="34" charset="0"/>
              <a:buChar char="•"/>
            </a:pPr>
            <a:r>
              <a:rPr lang="uk-UA" sz="2000" dirty="0"/>
              <a:t>заводи з переробки відходів</a:t>
            </a:r>
          </a:p>
          <a:p>
            <a:pPr marL="342900" indent="-342900">
              <a:buSzPct val="115000"/>
              <a:buFont typeface="Arial" panose="020B0604020202020204" pitchFamily="34" charset="0"/>
              <a:buChar char="•"/>
            </a:pPr>
            <a:r>
              <a:rPr lang="uk-UA" sz="2000" dirty="0"/>
              <a:t>сміттєспалювальні заводи</a:t>
            </a:r>
          </a:p>
          <a:p>
            <a:pPr marL="342900" indent="-342900">
              <a:buSzPct val="115000"/>
              <a:buFont typeface="Arial" panose="020B0604020202020204" pitchFamily="34" charset="0"/>
              <a:buChar char="•"/>
            </a:pPr>
            <a:r>
              <a:rPr lang="uk-UA" sz="2000" dirty="0"/>
              <a:t>Механічні біологічні очисні споруди</a:t>
            </a:r>
          </a:p>
        </p:txBody>
      </p:sp>
      <p:sp>
        <p:nvSpPr>
          <p:cNvPr id="5" name="TextBox 2"/>
          <p:cNvSpPr txBox="1"/>
          <p:nvPr/>
        </p:nvSpPr>
        <p:spPr>
          <a:xfrm>
            <a:off x="5707047" y="1339471"/>
            <a:ext cx="6031872" cy="4524315"/>
          </a:xfrm>
          <a:prstGeom prst="rect">
            <a:avLst/>
          </a:prstGeom>
          <a:noFill/>
        </p:spPr>
        <p:txBody>
          <a:bodyPr wrap="square" rtlCol="0" anchor="ctr">
            <a:spAutoFit/>
          </a:bodyPr>
          <a:lstStyle/>
          <a:p>
            <a:pPr>
              <a:spcBef>
                <a:spcPct val="30000"/>
              </a:spcBef>
              <a:buSzPct val="115000"/>
            </a:pPr>
            <a:r>
              <a:rPr lang="uk-UA" sz="2800" b="1" dirty="0">
                <a:solidFill>
                  <a:srgbClr val="294A82"/>
                </a:solidFill>
                <a:latin typeface="Calibri" pitchFamily="34" charset="0"/>
              </a:rPr>
              <a:t>Матеріал</a:t>
            </a:r>
            <a:endParaRPr lang="sv-SE" sz="2800" b="1" dirty="0">
              <a:solidFill>
                <a:srgbClr val="294A82"/>
              </a:solidFill>
              <a:latin typeface="Calibri" pitchFamily="34" charset="0"/>
            </a:endParaRPr>
          </a:p>
          <a:p>
            <a:pPr marL="342900" indent="-342900">
              <a:buSzPct val="115000"/>
              <a:buFont typeface="Arial" panose="020B0604020202020204" pitchFamily="34" charset="0"/>
              <a:buChar char="•"/>
            </a:pPr>
            <a:r>
              <a:rPr lang="uk-UA" sz="2000" dirty="0"/>
              <a:t>папір та картон</a:t>
            </a:r>
          </a:p>
          <a:p>
            <a:pPr marL="342900" indent="-342900">
              <a:buSzPct val="115000"/>
              <a:buFont typeface="Arial" panose="020B0604020202020204" pitchFamily="34" charset="0"/>
              <a:buChar char="•"/>
            </a:pPr>
            <a:r>
              <a:rPr lang="uk-UA" sz="2000" dirty="0"/>
              <a:t>газетний папір та журнали</a:t>
            </a:r>
          </a:p>
          <a:p>
            <a:pPr marL="342900" indent="-342900">
              <a:buSzPct val="115000"/>
              <a:buFont typeface="Arial" panose="020B0604020202020204" pitchFamily="34" charset="0"/>
              <a:buChar char="•"/>
            </a:pPr>
            <a:r>
              <a:rPr lang="uk-UA" sz="2000" dirty="0"/>
              <a:t>відпрацьоване паливо та тверде відновлене паливо</a:t>
            </a:r>
          </a:p>
          <a:p>
            <a:pPr marL="342900" indent="-342900">
              <a:buSzPct val="115000"/>
              <a:buFont typeface="Arial" panose="020B0604020202020204" pitchFamily="34" charset="0"/>
              <a:buChar char="•"/>
            </a:pPr>
            <a:r>
              <a:rPr lang="uk-UA" sz="2000" dirty="0"/>
              <a:t>відходи з графічної та пакувальної промисловості</a:t>
            </a:r>
          </a:p>
          <a:p>
            <a:pPr marL="342900" indent="-342900">
              <a:buSzPct val="115000"/>
              <a:buFont typeface="Arial" panose="020B0604020202020204" pitchFamily="34" charset="0"/>
              <a:buChar char="•"/>
            </a:pPr>
            <a:r>
              <a:rPr lang="uk-UA" sz="2000" dirty="0"/>
              <a:t>пластикові плівки, контейнери та ПЕТ-пляшки</a:t>
            </a:r>
          </a:p>
          <a:p>
            <a:pPr marL="342900" indent="-342900">
              <a:buSzPct val="115000"/>
              <a:buFont typeface="Arial" panose="020B0604020202020204" pitchFamily="34" charset="0"/>
              <a:buChar char="•"/>
            </a:pPr>
            <a:r>
              <a:rPr lang="uk-UA" sz="2000" dirty="0"/>
              <a:t>полістирол</a:t>
            </a:r>
          </a:p>
          <a:p>
            <a:pPr marL="342900" indent="-342900">
              <a:buSzPct val="115000"/>
              <a:buFont typeface="Arial" panose="020B0604020202020204" pitchFamily="34" charset="0"/>
              <a:buChar char="•"/>
            </a:pPr>
            <a:r>
              <a:rPr lang="uk-UA" sz="2000" dirty="0"/>
              <a:t>олов’яні та алюмінієві банки</a:t>
            </a:r>
          </a:p>
          <a:p>
            <a:pPr marL="342900" indent="-342900">
              <a:buSzPct val="115000"/>
              <a:buFont typeface="Arial" panose="020B0604020202020204" pitchFamily="34" charset="0"/>
              <a:buChar char="•"/>
            </a:pPr>
            <a:r>
              <a:rPr lang="uk-UA" sz="2000" dirty="0"/>
              <a:t>побутові відходи</a:t>
            </a:r>
          </a:p>
          <a:p>
            <a:pPr marL="342900" indent="-342900">
              <a:buSzPct val="115000"/>
              <a:buFont typeface="Arial" panose="020B0604020202020204" pitchFamily="34" charset="0"/>
              <a:buChar char="•"/>
            </a:pPr>
            <a:r>
              <a:rPr lang="uk-UA" sz="2000" dirty="0"/>
              <a:t>подрібнені промислові відходи</a:t>
            </a:r>
          </a:p>
          <a:p>
            <a:pPr marL="342900" indent="-342900">
              <a:buSzPct val="115000"/>
              <a:buFont typeface="Arial" panose="020B0604020202020204" pitchFamily="34" charset="0"/>
              <a:buChar char="•"/>
            </a:pPr>
            <a:r>
              <a:rPr lang="uk-UA" sz="2000" dirty="0"/>
              <a:t>текстиль</a:t>
            </a:r>
          </a:p>
          <a:p>
            <a:pPr marL="342900" indent="-342900">
              <a:buSzPct val="115000"/>
              <a:buFont typeface="Arial" panose="020B0604020202020204" pitchFamily="34" charset="0"/>
              <a:buChar char="•"/>
            </a:pPr>
            <a:r>
              <a:rPr lang="uk-UA" sz="2000" dirty="0" err="1"/>
              <a:t>баргас</a:t>
            </a:r>
            <a:endParaRPr lang="uk-UA" sz="2000" dirty="0"/>
          </a:p>
          <a:p>
            <a:pPr marL="342900" indent="-342900">
              <a:buSzPct val="115000"/>
              <a:buFont typeface="Arial" panose="020B0604020202020204" pitchFamily="34" charset="0"/>
              <a:buChar char="•"/>
            </a:pPr>
            <a:r>
              <a:rPr lang="uk-UA" sz="2000" dirty="0" err="1"/>
              <a:t>мінвата</a:t>
            </a:r>
            <a:r>
              <a:rPr lang="uk-UA" sz="2000" dirty="0"/>
              <a:t>, бавовна тощо</a:t>
            </a:r>
          </a:p>
        </p:txBody>
      </p:sp>
    </p:spTree>
    <p:extLst>
      <p:ext uri="{BB962C8B-B14F-4D97-AF65-F5344CB8AC3E}">
        <p14:creationId xmlns:p14="http://schemas.microsoft.com/office/powerpoint/2010/main" val="3546295296"/>
      </p:ext>
    </p:extLst>
  </p:cSld>
  <p:clrMapOvr>
    <a:masterClrMapping/>
  </p:clrMapOvr>
  <mc:AlternateContent xmlns:mc="http://schemas.openxmlformats.org/markup-compatibility/2006" xmlns:p14="http://schemas.microsoft.com/office/powerpoint/2010/main">
    <mc:Choice Requires="p14">
      <p:transition spd="slow" p14:dur="2000" advTm="25778"/>
    </mc:Choice>
    <mc:Fallback xmlns="">
      <p:transition spd="slow" advTm="2577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1501" y="330200"/>
            <a:ext cx="7287491" cy="707886"/>
          </a:xfrm>
          <a:prstGeom prst="rect">
            <a:avLst/>
          </a:prstGeom>
          <a:noFill/>
        </p:spPr>
        <p:txBody>
          <a:bodyPr wrap="square" rtlCol="0">
            <a:spAutoFit/>
          </a:bodyPr>
          <a:lstStyle/>
          <a:p>
            <a:r>
              <a:rPr lang="en-GB" sz="4000" dirty="0">
                <a:solidFill>
                  <a:schemeClr val="accent1">
                    <a:lumMod val="50000"/>
                  </a:schemeClr>
                </a:solidFill>
              </a:rPr>
              <a:t>Presona – </a:t>
            </a:r>
            <a:r>
              <a:rPr lang="uk-UA" sz="4000" dirty="0">
                <a:solidFill>
                  <a:schemeClr val="accent1">
                    <a:lumMod val="50000"/>
                  </a:schemeClr>
                </a:solidFill>
              </a:rPr>
              <a:t>Резюме</a:t>
            </a:r>
            <a:endParaRPr lang="en-GB" sz="4000" dirty="0">
              <a:solidFill>
                <a:schemeClr val="accent1">
                  <a:lumMod val="50000"/>
                </a:schemeClr>
              </a:solidFill>
            </a:endParaRPr>
          </a:p>
        </p:txBody>
      </p:sp>
      <p:sp>
        <p:nvSpPr>
          <p:cNvPr id="4" name="TextBox 2"/>
          <p:cNvSpPr txBox="1"/>
          <p:nvPr/>
        </p:nvSpPr>
        <p:spPr>
          <a:xfrm>
            <a:off x="1081501" y="1038086"/>
            <a:ext cx="10620348" cy="5016758"/>
          </a:xfrm>
          <a:prstGeom prst="rect">
            <a:avLst/>
          </a:prstGeom>
          <a:noFill/>
        </p:spPr>
        <p:txBody>
          <a:bodyPr wrap="square" rtlCol="0" anchor="ctr">
            <a:spAutoFit/>
          </a:bodyPr>
          <a:lstStyle/>
          <a:p>
            <a:pPr>
              <a:buSzPct val="115000"/>
              <a:tabLst>
                <a:tab pos="542925" algn="l"/>
              </a:tabLst>
              <a:defRPr/>
            </a:pPr>
            <a:r>
              <a:rPr lang="uk-UA" sz="2000" dirty="0"/>
              <a:t>1940	</a:t>
            </a:r>
            <a:r>
              <a:rPr lang="sv-SE" sz="2000" dirty="0"/>
              <a:t>	</a:t>
            </a:r>
            <a:r>
              <a:rPr lang="uk-UA" sz="2000" dirty="0"/>
              <a:t>Починається виробництво машин для переробки відходів - невеликі вертикальні </a:t>
            </a:r>
            <a:br>
              <a:rPr lang="uk-UA" sz="2000" dirty="0"/>
            </a:br>
            <a:r>
              <a:rPr lang="sv-SE" sz="2000" dirty="0"/>
              <a:t>		</a:t>
            </a:r>
            <a:r>
              <a:rPr lang="uk-UA" sz="2000" dirty="0"/>
              <a:t>преси з дерева.</a:t>
            </a:r>
          </a:p>
          <a:p>
            <a:pPr>
              <a:buSzPct val="115000"/>
              <a:tabLst>
                <a:tab pos="542925" algn="l"/>
              </a:tabLst>
              <a:defRPr/>
            </a:pPr>
            <a:r>
              <a:rPr lang="uk-UA" sz="2000" dirty="0"/>
              <a:t>1960 	Преси стають горизонтальними, розроблена унікальна концепція пре-пресингу.</a:t>
            </a:r>
          </a:p>
          <a:p>
            <a:pPr>
              <a:buSzPct val="115000"/>
              <a:tabLst>
                <a:tab pos="542925" algn="l"/>
              </a:tabLst>
              <a:defRPr/>
            </a:pPr>
            <a:r>
              <a:rPr lang="uk-UA" sz="2000" dirty="0"/>
              <a:t>1971		Виготовлення першого пресу з інтегрованим, автоматичним пристроєм тюкування.</a:t>
            </a:r>
          </a:p>
          <a:p>
            <a:pPr>
              <a:buSzPct val="115000"/>
              <a:tabLst>
                <a:tab pos="542925" algn="l"/>
              </a:tabLst>
              <a:defRPr/>
            </a:pPr>
            <a:r>
              <a:rPr lang="uk-UA" sz="2000" dirty="0"/>
              <a:t>1983 	Розроблено принцип DH - двоступенева система попереднього ущільнення, що 			дозволяє збільшити подачу габаритного матеріалу із збереженням щільності тюків.</a:t>
            </a:r>
          </a:p>
          <a:p>
            <a:pPr>
              <a:buSzPct val="115000"/>
              <a:tabLst>
                <a:tab pos="542925" algn="l"/>
              </a:tabLst>
              <a:defRPr/>
            </a:pPr>
            <a:r>
              <a:rPr lang="uk-UA" sz="2000" dirty="0"/>
              <a:t>1997 	</a:t>
            </a:r>
            <a:r>
              <a:rPr lang="uk-UA" sz="2000" dirty="0" err="1"/>
              <a:t>Presona</a:t>
            </a:r>
            <a:r>
              <a:rPr lang="uk-UA" sz="2000" dirty="0"/>
              <a:t> розробляє перфоратор для ефективного укладання ПЕТ пляшок.</a:t>
            </a:r>
          </a:p>
          <a:p>
            <a:pPr>
              <a:buSzPct val="115000"/>
              <a:tabLst>
                <a:tab pos="542925" algn="l"/>
              </a:tabLst>
              <a:defRPr/>
            </a:pPr>
            <a:r>
              <a:rPr lang="uk-UA" sz="2000" dirty="0"/>
              <a:t>1999		Завершена перша повна сортувальна установка для побутових відходів.</a:t>
            </a:r>
          </a:p>
          <a:p>
            <a:pPr>
              <a:buSzPct val="115000"/>
              <a:tabLst>
                <a:tab pos="542925" algn="l"/>
              </a:tabLst>
              <a:defRPr/>
            </a:pPr>
            <a:r>
              <a:rPr lang="uk-UA" sz="2000" dirty="0"/>
              <a:t>2000		Запуск першого на ринку пресу з автоматичним пристроєм стягування пластику.</a:t>
            </a:r>
          </a:p>
          <a:p>
            <a:pPr>
              <a:buSzPct val="115000"/>
              <a:tabLst>
                <a:tab pos="542925" algn="l"/>
              </a:tabLst>
              <a:defRPr/>
            </a:pPr>
            <a:r>
              <a:rPr lang="uk-UA" sz="2000" dirty="0"/>
              <a:t>2001		Запуск серії </a:t>
            </a:r>
            <a:r>
              <a:rPr lang="uk-UA" sz="2000" dirty="0" err="1"/>
              <a:t>Presona</a:t>
            </a:r>
            <a:r>
              <a:rPr lang="uk-UA" sz="2000" dirty="0"/>
              <a:t> LP 140 CH / XH, що здатні обробляти понад 800 куб. М / год.</a:t>
            </a:r>
          </a:p>
          <a:p>
            <a:pPr>
              <a:buSzPct val="115000"/>
              <a:tabLst>
                <a:tab pos="542925" algn="l"/>
              </a:tabLst>
              <a:defRPr/>
            </a:pPr>
            <a:r>
              <a:rPr lang="uk-UA" sz="2000" dirty="0"/>
              <a:t>2004		Поставка першої мобільної установки для пресування ТПВ.</a:t>
            </a:r>
          </a:p>
          <a:p>
            <a:pPr>
              <a:buSzPct val="115000"/>
              <a:tabLst>
                <a:tab pos="542925" algn="l"/>
              </a:tabLst>
              <a:defRPr/>
            </a:pPr>
            <a:r>
              <a:rPr lang="uk-UA" sz="2000" dirty="0"/>
              <a:t>2006		Запуск серії LP 65 VH, високотехнологічний прес з найсучаснішими технологіями.</a:t>
            </a:r>
          </a:p>
          <a:p>
            <a:pPr>
              <a:buSzPct val="115000"/>
              <a:tabLst>
                <a:tab pos="542925" algn="l"/>
              </a:tabLst>
              <a:defRPr/>
            </a:pPr>
            <a:r>
              <a:rPr lang="uk-UA" sz="2000" dirty="0"/>
              <a:t>2008		Впровадження Системи Управління </a:t>
            </a:r>
            <a:r>
              <a:rPr lang="uk-UA" sz="2000" dirty="0" err="1"/>
              <a:t>Premi</a:t>
            </a:r>
            <a:r>
              <a:rPr lang="uk-UA" sz="2000" dirty="0"/>
              <a:t>, інтелектуальна система HMI.</a:t>
            </a:r>
          </a:p>
          <a:p>
            <a:pPr>
              <a:buSzPct val="115000"/>
              <a:tabLst>
                <a:tab pos="542925" algn="l"/>
              </a:tabLst>
              <a:defRPr/>
            </a:pPr>
            <a:r>
              <a:rPr lang="uk-UA" sz="2000" dirty="0"/>
              <a:t>2010 	Запуск прес-моделі, призначеної для укладання алюмінієвих банок.</a:t>
            </a:r>
          </a:p>
          <a:p>
            <a:pPr>
              <a:buSzPct val="115000"/>
              <a:tabLst>
                <a:tab pos="542925" algn="l"/>
              </a:tabLst>
              <a:defRPr/>
            </a:pPr>
            <a:r>
              <a:rPr lang="uk-UA" sz="2000" dirty="0"/>
              <a:t>2012 	Запуск наступного покоління серії LP 140.</a:t>
            </a:r>
          </a:p>
          <a:p>
            <a:pPr>
              <a:buSzPct val="115000"/>
              <a:tabLst>
                <a:tab pos="542925" algn="l"/>
              </a:tabLst>
              <a:defRPr/>
            </a:pPr>
            <a:r>
              <a:rPr lang="uk-UA" sz="2000" dirty="0"/>
              <a:t>2013 	Запуск нового покоління серії LP, починаючи з LP 85 VH, LP 110 CH, LP 60 EH / VH</a:t>
            </a:r>
          </a:p>
        </p:txBody>
      </p:sp>
    </p:spTree>
    <p:extLst>
      <p:ext uri="{BB962C8B-B14F-4D97-AF65-F5344CB8AC3E}">
        <p14:creationId xmlns:p14="http://schemas.microsoft.com/office/powerpoint/2010/main" val="957819759"/>
      </p:ext>
    </p:extLst>
  </p:cSld>
  <p:clrMapOvr>
    <a:masterClrMapping/>
  </p:clrMapOvr>
  <mc:AlternateContent xmlns:mc="http://schemas.openxmlformats.org/markup-compatibility/2006" xmlns:p14="http://schemas.microsoft.com/office/powerpoint/2010/main">
    <mc:Choice Requires="p14">
      <p:transition spd="slow" p14:dur="2000" advTm="21658"/>
    </mc:Choice>
    <mc:Fallback xmlns="">
      <p:transition spd="slow" advTm="21658"/>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ona powerpoint template.pptx" id="{E8444BC3-E3A9-41BF-A8FC-F46F5EC89630}" vid="{81E72E0F-CB7D-4BBB-908D-76994D5A0F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Presona powerpoint template</Template>
  <TotalTime>1109</TotalTime>
  <Words>1406</Words>
  <Application>Microsoft Office PowerPoint</Application>
  <PresentationFormat>Widescreen</PresentationFormat>
  <Paragraphs>133</Paragraphs>
  <Slides>19</Slides>
  <Notes>19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Ulla Billing</dc:creator>
  <cp:lastModifiedBy>Bohdan Sechuk</cp:lastModifiedBy>
  <cp:revision>106</cp:revision>
  <dcterms:created xsi:type="dcterms:W3CDTF">2016-03-13T12:00:18Z</dcterms:created>
  <dcterms:modified xsi:type="dcterms:W3CDTF">2017-10-05T20:18:47Z</dcterms:modified>
</cp:coreProperties>
</file>